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77" r:id="rId2"/>
  </p:sldMasterIdLst>
  <p:notesMasterIdLst>
    <p:notesMasterId r:id="rId11"/>
  </p:notesMasterIdLst>
  <p:sldIdLst>
    <p:sldId id="266" r:id="rId3"/>
    <p:sldId id="267" r:id="rId4"/>
    <p:sldId id="268" r:id="rId5"/>
    <p:sldId id="269" r:id="rId6"/>
    <p:sldId id="274" r:id="rId7"/>
    <p:sldId id="270" r:id="rId8"/>
    <p:sldId id="273" r:id="rId9"/>
    <p:sldId id="27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wiss Arbitration Association" id="{0533FC0F-AE1F-4093-84D0-2996F0D19D92}">
          <p14:sldIdLst>
            <p14:sldId id="266"/>
            <p14:sldId id="267"/>
            <p14:sldId id="268"/>
            <p14:sldId id="269"/>
            <p14:sldId id="274"/>
            <p14:sldId id="270"/>
            <p14:sldId id="273"/>
            <p14:sldId id="27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g Khoa Vo" initials="DKV" lastIdx="2" clrIdx="0">
    <p:extLst>
      <p:ext uri="{19B8F6BF-5375-455C-9EA6-DF929625EA0E}">
        <p15:presenceInfo xmlns:p15="http://schemas.microsoft.com/office/powerpoint/2012/main" userId="95d7bc122ceda4f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76" autoAdjust="0"/>
    <p:restoredTop sz="95090" autoAdjust="0"/>
  </p:normalViewPr>
  <p:slideViewPr>
    <p:cSldViewPr snapToGrid="0" showGuides="1">
      <p:cViewPr varScale="1">
        <p:scale>
          <a:sx n="108" d="100"/>
          <a:sy n="108" d="100"/>
        </p:scale>
        <p:origin x="696" y="184"/>
      </p:cViewPr>
      <p:guideLst>
        <p:guide orient="horz" pos="2251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63" d="100"/>
          <a:sy n="63" d="100"/>
        </p:scale>
        <p:origin x="320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1EEBC3-D16E-467D-8C26-795AEBFCF70F}" type="datetimeFigureOut">
              <a:rPr lang="fr-FR" smtClean="0"/>
              <a:t>17/02/2022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3D0779-BDE4-4B40-B23E-DDE2788612D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8746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78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2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56DE553-165F-4400-84B5-D97BC4EAECDA}"/>
              </a:ext>
            </a:extLst>
          </p:cNvPr>
          <p:cNvSpPr/>
          <p:nvPr userDrawn="1"/>
        </p:nvSpPr>
        <p:spPr>
          <a:xfrm>
            <a:off x="0" y="2282400"/>
            <a:ext cx="12192000" cy="457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 noProof="0" dirty="0">
              <a:latin typeface="+mj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6E578A-6E18-4DFE-81DF-A56D53F984F9}"/>
              </a:ext>
            </a:extLst>
          </p:cNvPr>
          <p:cNvSpPr/>
          <p:nvPr userDrawn="1"/>
        </p:nvSpPr>
        <p:spPr>
          <a:xfrm>
            <a:off x="0" y="0"/>
            <a:ext cx="12192000" cy="228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 noProof="0" dirty="0">
              <a:latin typeface="+mj-lt"/>
            </a:endParaRPr>
          </a:p>
        </p:txBody>
      </p:sp>
      <p:sp>
        <p:nvSpPr>
          <p:cNvPr id="22" name="Text Placeholder 20">
            <a:extLst>
              <a:ext uri="{FF2B5EF4-FFF2-40B4-BE49-F238E27FC236}">
                <a16:creationId xmlns:a16="http://schemas.microsoft.com/office/drawing/2014/main" id="{D39E5201-65D6-4AAD-8371-5F7AB94F758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1927" y="2812569"/>
            <a:ext cx="2631600" cy="30777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EE0629FC-2CA0-4D62-B440-73364B0D9CF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1927" y="3698273"/>
            <a:ext cx="10908146" cy="110799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lnSpc>
                <a:spcPts val="4000"/>
              </a:lnSpc>
              <a:spcBef>
                <a:spcPts val="0"/>
              </a:spcBef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26" name="Text Placeholder 20">
            <a:extLst>
              <a:ext uri="{FF2B5EF4-FFF2-40B4-BE49-F238E27FC236}">
                <a16:creationId xmlns:a16="http://schemas.microsoft.com/office/drawing/2014/main" id="{12C8371E-29AD-4172-A0A7-99EC54779B0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1927" y="5203094"/>
            <a:ext cx="2476800" cy="276999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30" name="Text Placeholder 20">
            <a:extLst>
              <a:ext uri="{FF2B5EF4-FFF2-40B4-BE49-F238E27FC236}">
                <a16:creationId xmlns:a16="http://schemas.microsoft.com/office/drawing/2014/main" id="{477FA2B2-FF28-43FD-89E3-29CE808EA1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41927" y="5630742"/>
            <a:ext cx="2476800" cy="276999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31" name="Text Placeholder 20">
            <a:extLst>
              <a:ext uri="{FF2B5EF4-FFF2-40B4-BE49-F238E27FC236}">
                <a16:creationId xmlns:a16="http://schemas.microsoft.com/office/drawing/2014/main" id="{3C058AF3-E64E-4AD7-B382-7380C80EBA9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9200" y="5203094"/>
            <a:ext cx="2476800" cy="276999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32" name="Text Placeholder 20">
            <a:extLst>
              <a:ext uri="{FF2B5EF4-FFF2-40B4-BE49-F238E27FC236}">
                <a16:creationId xmlns:a16="http://schemas.microsoft.com/office/drawing/2014/main" id="{C4216693-1AA2-4404-BCAA-CE1A3F7259F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619200" y="5630742"/>
            <a:ext cx="2476800" cy="276999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35" name="Text Placeholder 20">
            <a:extLst>
              <a:ext uri="{FF2B5EF4-FFF2-40B4-BE49-F238E27FC236}">
                <a16:creationId xmlns:a16="http://schemas.microsoft.com/office/drawing/2014/main" id="{CF44B455-0830-4E9E-83DC-E7CCB9CEE20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41927" y="6371161"/>
            <a:ext cx="3301200" cy="183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D247133B-A143-4E9C-A29F-4633E71C95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90073" y="450376"/>
            <a:ext cx="360000" cy="368781"/>
          </a:xfrm>
          <a:prstGeom prst="rect">
            <a:avLst/>
          </a:prstGeom>
        </p:spPr>
      </p:pic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954F5968-CF85-F047-8752-954BE8480F5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927" y="450376"/>
            <a:ext cx="5007945" cy="1125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640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13">
            <a:extLst>
              <a:ext uri="{FF2B5EF4-FFF2-40B4-BE49-F238E27FC236}">
                <a16:creationId xmlns:a16="http://schemas.microsoft.com/office/drawing/2014/main" id="{EF8C9F66-3E32-4F18-9124-A69D589605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926" y="351292"/>
            <a:ext cx="10311209" cy="70788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>
              <a:lnSpc>
                <a:spcPct val="100000"/>
              </a:lnSpc>
              <a:defRPr sz="4600"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GB" noProof="0" dirty="0"/>
              <a:t>Table of Contents</a:t>
            </a:r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C6E039CA-570D-4785-A648-B444175D213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90073" y="461176"/>
            <a:ext cx="360000" cy="368781"/>
          </a:xfrm>
          <a:prstGeom prst="rect">
            <a:avLst/>
          </a:prstGeom>
        </p:spPr>
      </p:pic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FB102599-7EB5-49E5-9638-7D1E62E9D8C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1926" y="1285328"/>
            <a:ext cx="5565833" cy="4827747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172800" indent="-6840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Font typeface="+mj-lt"/>
              <a:buAutoNum type="arabicPeriod"/>
              <a:defRPr sz="3500" b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GB" noProof="0" dirty="0"/>
              <a:t>Insert text</a:t>
            </a:r>
          </a:p>
          <a:p>
            <a:pPr lvl="0"/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99914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parato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815E7FE5-500F-4B19-86C9-7661EFE9B2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90073" y="461176"/>
            <a:ext cx="360000" cy="368781"/>
          </a:xfrm>
          <a:prstGeom prst="rect">
            <a:avLst/>
          </a:prstGeom>
        </p:spPr>
      </p:pic>
      <p:sp>
        <p:nvSpPr>
          <p:cNvPr id="5" name="Title 13">
            <a:extLst>
              <a:ext uri="{FF2B5EF4-FFF2-40B4-BE49-F238E27FC236}">
                <a16:creationId xmlns:a16="http://schemas.microsoft.com/office/drawing/2014/main" id="{23456332-DCFD-442F-A5E2-48B7747AD3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22646" y="1898918"/>
            <a:ext cx="6951064" cy="1884472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>
              <a:lnSpc>
                <a:spcPct val="100000"/>
              </a:lnSpc>
              <a:defRPr sz="48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noProof="0" dirty="0"/>
              <a:t>This is the slide title</a:t>
            </a:r>
          </a:p>
        </p:txBody>
      </p:sp>
    </p:spTree>
    <p:extLst>
      <p:ext uri="{BB962C8B-B14F-4D97-AF65-F5344CB8AC3E}">
        <p14:creationId xmlns:p14="http://schemas.microsoft.com/office/powerpoint/2010/main" val="1443644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V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7970954-6BD8-4038-B1CA-36576359BF15}"/>
              </a:ext>
            </a:extLst>
          </p:cNvPr>
          <p:cNvSpPr txBox="1">
            <a:spLocks/>
          </p:cNvSpPr>
          <p:nvPr userDrawn="1"/>
        </p:nvSpPr>
        <p:spPr>
          <a:xfrm>
            <a:off x="11218286" y="6371161"/>
            <a:ext cx="331787" cy="18415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E66B0E2E-9BFD-4E8C-AC18-9C3886E55B6D}" type="slidenum">
              <a:rPr lang="en-GB" sz="1100" noProof="0" smtClean="0">
                <a:solidFill>
                  <a:schemeClr val="accent4"/>
                </a:solidFill>
                <a:latin typeface="+mj-lt"/>
              </a:rPr>
              <a:pPr algn="r"/>
              <a:t>‹#›</a:t>
            </a:fld>
            <a:endParaRPr lang="en-GB" sz="1100" noProof="0">
              <a:solidFill>
                <a:schemeClr val="accent4"/>
              </a:solidFill>
              <a:latin typeface="+mj-lt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2D63E5E-B57E-4633-9225-9232DD0B2286}"/>
              </a:ext>
            </a:extLst>
          </p:cNvPr>
          <p:cNvCxnSpPr>
            <a:cxnSpLocks/>
          </p:cNvCxnSpPr>
          <p:nvPr userDrawn="1"/>
        </p:nvCxnSpPr>
        <p:spPr>
          <a:xfrm>
            <a:off x="641926" y="337790"/>
            <a:ext cx="10908147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Graphic 17">
            <a:extLst>
              <a:ext uri="{FF2B5EF4-FFF2-40B4-BE49-F238E27FC236}">
                <a16:creationId xmlns:a16="http://schemas.microsoft.com/office/drawing/2014/main" id="{D688A4D1-E452-4ED5-82B7-AF4F8C18B2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90073" y="461176"/>
            <a:ext cx="360000" cy="368781"/>
          </a:xfrm>
          <a:prstGeom prst="rect">
            <a:avLst/>
          </a:prstGeom>
        </p:spPr>
      </p:pic>
      <p:sp>
        <p:nvSpPr>
          <p:cNvPr id="19" name="Text Placeholder 20">
            <a:extLst>
              <a:ext uri="{FF2B5EF4-FFF2-40B4-BE49-F238E27FC236}">
                <a16:creationId xmlns:a16="http://schemas.microsoft.com/office/drawing/2014/main" id="{ED26F75D-875C-4294-B6D4-89862FD59AF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41927" y="6371161"/>
            <a:ext cx="3301200" cy="183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 b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15" name="Text Placeholder 20">
            <a:extLst>
              <a:ext uri="{FF2B5EF4-FFF2-40B4-BE49-F238E27FC236}">
                <a16:creationId xmlns:a16="http://schemas.microsoft.com/office/drawing/2014/main" id="{806BEDA9-853F-4144-9D52-64618F9A495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1927" y="2184449"/>
            <a:ext cx="10908000" cy="3930349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284400" indent="-284400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200" b="0">
                <a:solidFill>
                  <a:schemeClr val="accent4"/>
                </a:solidFill>
                <a:latin typeface="+mj-lt"/>
              </a:defRPr>
            </a:lvl1pPr>
            <a:lvl2pPr marL="568800" indent="-284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  <a:defRPr sz="2200">
                <a:solidFill>
                  <a:schemeClr val="accent4"/>
                </a:solidFill>
                <a:latin typeface="+mj-lt"/>
              </a:defRPr>
            </a:lvl2pPr>
            <a:lvl3pPr marL="853200" indent="-28440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accent4"/>
                </a:solidFill>
                <a:latin typeface="+mj-lt"/>
              </a:defRPr>
            </a:lvl3pPr>
          </a:lstStyle>
          <a:p>
            <a:pPr lvl="0"/>
            <a:r>
              <a:rPr lang="en-GB" noProof="0" dirty="0"/>
              <a:t>First level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16" name="Title 13">
            <a:extLst>
              <a:ext uri="{FF2B5EF4-FFF2-40B4-BE49-F238E27FC236}">
                <a16:creationId xmlns:a16="http://schemas.microsoft.com/office/drawing/2014/main" id="{256C18BF-D0A4-48C4-9322-4D970416A3B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926" y="461175"/>
            <a:ext cx="10311209" cy="1231103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>
              <a:lnSpc>
                <a:spcPts val="3800"/>
              </a:lnSpc>
              <a:defRPr sz="4000"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GB" noProof="0" dirty="0"/>
              <a:t>This is the slide title</a:t>
            </a:r>
          </a:p>
        </p:txBody>
      </p:sp>
    </p:spTree>
    <p:extLst>
      <p:ext uri="{BB962C8B-B14F-4D97-AF65-F5344CB8AC3E}">
        <p14:creationId xmlns:p14="http://schemas.microsoft.com/office/powerpoint/2010/main" val="3615800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V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7970954-6BD8-4038-B1CA-36576359BF15}"/>
              </a:ext>
            </a:extLst>
          </p:cNvPr>
          <p:cNvSpPr txBox="1">
            <a:spLocks/>
          </p:cNvSpPr>
          <p:nvPr userDrawn="1"/>
        </p:nvSpPr>
        <p:spPr>
          <a:xfrm>
            <a:off x="11218286" y="6371161"/>
            <a:ext cx="331787" cy="18415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E66B0E2E-9BFD-4E8C-AC18-9C3886E55B6D}" type="slidenum">
              <a:rPr lang="en-GB" sz="1100" noProof="0" smtClean="0">
                <a:solidFill>
                  <a:schemeClr val="accent4"/>
                </a:solidFill>
                <a:latin typeface="+mj-lt"/>
              </a:rPr>
              <a:pPr algn="r"/>
              <a:t>‹#›</a:t>
            </a:fld>
            <a:endParaRPr lang="en-GB" sz="1100" noProof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4" name="Text Placeholder 20">
            <a:extLst>
              <a:ext uri="{FF2B5EF4-FFF2-40B4-BE49-F238E27FC236}">
                <a16:creationId xmlns:a16="http://schemas.microsoft.com/office/drawing/2014/main" id="{61B0364D-84A3-4F9E-BBBF-70F052FE339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41927" y="6371161"/>
            <a:ext cx="3301200" cy="183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 b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2A6F491-61E4-4A0D-8345-4E7AAADA2AD2}"/>
              </a:ext>
            </a:extLst>
          </p:cNvPr>
          <p:cNvCxnSpPr>
            <a:cxnSpLocks/>
          </p:cNvCxnSpPr>
          <p:nvPr userDrawn="1"/>
        </p:nvCxnSpPr>
        <p:spPr>
          <a:xfrm>
            <a:off x="641926" y="337790"/>
            <a:ext cx="10908147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phic 20">
            <a:extLst>
              <a:ext uri="{FF2B5EF4-FFF2-40B4-BE49-F238E27FC236}">
                <a16:creationId xmlns:a16="http://schemas.microsoft.com/office/drawing/2014/main" id="{27E9668F-3BC5-453D-8ABE-629CE311C02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90073" y="461176"/>
            <a:ext cx="360000" cy="368781"/>
          </a:xfrm>
          <a:prstGeom prst="rect">
            <a:avLst/>
          </a:prstGeom>
        </p:spPr>
      </p:pic>
      <p:sp>
        <p:nvSpPr>
          <p:cNvPr id="17" name="Text Placeholder 20">
            <a:extLst>
              <a:ext uri="{FF2B5EF4-FFF2-40B4-BE49-F238E27FC236}">
                <a16:creationId xmlns:a16="http://schemas.microsoft.com/office/drawing/2014/main" id="{96A6A215-7A9F-4892-81E4-6C1E7C3232F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018473" y="2184148"/>
            <a:ext cx="3531600" cy="393065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284400" indent="-284400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200" b="0">
                <a:solidFill>
                  <a:schemeClr val="accent4"/>
                </a:solidFill>
                <a:latin typeface="+mj-lt"/>
              </a:defRPr>
            </a:lvl1pPr>
            <a:lvl2pPr marL="568800" indent="-284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  <a:defRPr sz="2200">
                <a:solidFill>
                  <a:schemeClr val="accent4"/>
                </a:solidFill>
                <a:latin typeface="+mj-lt"/>
              </a:defRPr>
            </a:lvl2pPr>
            <a:lvl3pPr marL="853200" indent="-28440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accent4"/>
                </a:solidFill>
                <a:latin typeface="+mj-lt"/>
              </a:defRPr>
            </a:lvl3pPr>
          </a:lstStyle>
          <a:p>
            <a:pPr lvl="0"/>
            <a:r>
              <a:rPr lang="en-GB" noProof="0" dirty="0"/>
              <a:t>First level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18" name="Text Placeholder 20">
            <a:extLst>
              <a:ext uri="{FF2B5EF4-FFF2-40B4-BE49-F238E27FC236}">
                <a16:creationId xmlns:a16="http://schemas.microsoft.com/office/drawing/2014/main" id="{0ECBDEB4-D172-4961-8E96-5FB597B5F6C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1927" y="2184449"/>
            <a:ext cx="7070399" cy="3930349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284400" indent="-284400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200" b="0">
                <a:solidFill>
                  <a:schemeClr val="accent4"/>
                </a:solidFill>
                <a:latin typeface="+mj-lt"/>
              </a:defRPr>
            </a:lvl1pPr>
            <a:lvl2pPr marL="568800" indent="-284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  <a:defRPr sz="2200">
                <a:solidFill>
                  <a:schemeClr val="accent4"/>
                </a:solidFill>
                <a:latin typeface="+mj-lt"/>
              </a:defRPr>
            </a:lvl2pPr>
            <a:lvl3pPr marL="853200" indent="-28440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accent4"/>
                </a:solidFill>
                <a:latin typeface="+mj-lt"/>
              </a:defRPr>
            </a:lvl3pPr>
          </a:lstStyle>
          <a:p>
            <a:pPr lvl="0"/>
            <a:r>
              <a:rPr lang="en-GB" noProof="0" dirty="0"/>
              <a:t>First level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22" name="Title 13">
            <a:extLst>
              <a:ext uri="{FF2B5EF4-FFF2-40B4-BE49-F238E27FC236}">
                <a16:creationId xmlns:a16="http://schemas.microsoft.com/office/drawing/2014/main" id="{3F6302B7-D0C5-4129-A017-FDDBA243A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926" y="461175"/>
            <a:ext cx="10311209" cy="1231103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>
              <a:lnSpc>
                <a:spcPts val="3800"/>
              </a:lnSpc>
              <a:defRPr sz="4000"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GB" noProof="0" dirty="0"/>
              <a:t>This is the slide title</a:t>
            </a:r>
          </a:p>
        </p:txBody>
      </p:sp>
    </p:spTree>
    <p:extLst>
      <p:ext uri="{BB962C8B-B14F-4D97-AF65-F5344CB8AC3E}">
        <p14:creationId xmlns:p14="http://schemas.microsoft.com/office/powerpoint/2010/main" val="1933820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pictu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2A6F491-61E4-4A0D-8345-4E7AAADA2AD2}"/>
              </a:ext>
            </a:extLst>
          </p:cNvPr>
          <p:cNvCxnSpPr>
            <a:cxnSpLocks/>
          </p:cNvCxnSpPr>
          <p:nvPr userDrawn="1"/>
        </p:nvCxnSpPr>
        <p:spPr>
          <a:xfrm>
            <a:off x="641926" y="337790"/>
            <a:ext cx="10908147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13">
            <a:extLst>
              <a:ext uri="{FF2B5EF4-FFF2-40B4-BE49-F238E27FC236}">
                <a16:creationId xmlns:a16="http://schemas.microsoft.com/office/drawing/2014/main" id="{3D7C060B-585A-47D6-9459-0146C654CD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926" y="461175"/>
            <a:ext cx="10311209" cy="1231103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>
              <a:lnSpc>
                <a:spcPts val="3800"/>
              </a:lnSpc>
              <a:defRPr sz="4000"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GB" noProof="0" dirty="0"/>
              <a:t>This is the slide title</a:t>
            </a:r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CF9982A1-4BA5-4044-9213-75AC3F40ACBF}"/>
              </a:ext>
            </a:extLst>
          </p:cNvPr>
          <p:cNvSpPr txBox="1">
            <a:spLocks/>
          </p:cNvSpPr>
          <p:nvPr userDrawn="1"/>
        </p:nvSpPr>
        <p:spPr>
          <a:xfrm>
            <a:off x="11218286" y="6371161"/>
            <a:ext cx="331787" cy="18415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E66B0E2E-9BFD-4E8C-AC18-9C3886E55B6D}" type="slidenum">
              <a:rPr lang="en-GB" sz="1100" noProof="0" smtClean="0">
                <a:solidFill>
                  <a:schemeClr val="accent4"/>
                </a:solidFill>
                <a:latin typeface="+mj-lt"/>
              </a:rPr>
              <a:pPr algn="r"/>
              <a:t>‹#›</a:t>
            </a:fld>
            <a:endParaRPr lang="en-GB" sz="1100" noProof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3" name="Text Placeholder 20">
            <a:extLst>
              <a:ext uri="{FF2B5EF4-FFF2-40B4-BE49-F238E27FC236}">
                <a16:creationId xmlns:a16="http://schemas.microsoft.com/office/drawing/2014/main" id="{D41E2AB5-D617-4D9C-BE73-FFA3AC400D4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41927" y="6371161"/>
            <a:ext cx="3301200" cy="183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 b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10820B2E-4C24-4DF3-B603-451CEDCC96E6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095424" y="2184156"/>
            <a:ext cx="5454650" cy="3930650"/>
          </a:xfrm>
          <a:prstGeom prst="rect">
            <a:avLst/>
          </a:prstGeom>
          <a:solidFill>
            <a:schemeClr val="accent5"/>
          </a:solidFill>
        </p:spPr>
        <p:txBody>
          <a:bodyPr anchor="ctr"/>
          <a:lstStyle>
            <a:lvl1pPr marL="0" indent="0" algn="ctr">
              <a:buNone/>
              <a:defRPr sz="2600">
                <a:solidFill>
                  <a:schemeClr val="bg1"/>
                </a:solidFill>
                <a:latin typeface="NeueHaasGroteskDisp Pro" panose="020B0504020202020204" pitchFamily="34" charset="0"/>
              </a:defRPr>
            </a:lvl1pPr>
          </a:lstStyle>
          <a:p>
            <a:r>
              <a:rPr lang="en-GB" noProof="0" dirty="0"/>
              <a:t>Insert image</a:t>
            </a:r>
          </a:p>
        </p:txBody>
      </p:sp>
      <p:sp>
        <p:nvSpPr>
          <p:cNvPr id="15" name="Text Placeholder 20">
            <a:extLst>
              <a:ext uri="{FF2B5EF4-FFF2-40B4-BE49-F238E27FC236}">
                <a16:creationId xmlns:a16="http://schemas.microsoft.com/office/drawing/2014/main" id="{75FF99AA-B882-40BD-8012-906CEA96887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1927" y="2184449"/>
            <a:ext cx="5149273" cy="3930349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284400" indent="-284400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200" b="0">
                <a:solidFill>
                  <a:schemeClr val="accent4"/>
                </a:solidFill>
                <a:latin typeface="+mj-lt"/>
              </a:defRPr>
            </a:lvl1pPr>
            <a:lvl2pPr marL="568800" indent="-284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  <a:defRPr sz="2200">
                <a:solidFill>
                  <a:schemeClr val="accent4"/>
                </a:solidFill>
                <a:latin typeface="+mj-lt"/>
              </a:defRPr>
            </a:lvl2pPr>
            <a:lvl3pPr marL="853200" indent="-28440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accent4"/>
                </a:solidFill>
                <a:latin typeface="+mj-lt"/>
              </a:defRPr>
            </a:lvl3pPr>
          </a:lstStyle>
          <a:p>
            <a:pPr lvl="0"/>
            <a:r>
              <a:rPr lang="en-GB" noProof="0" dirty="0"/>
              <a:t>First level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0FE4F4CD-DF87-4893-A4FF-C7D8DF1D6D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90073" y="461176"/>
            <a:ext cx="360000" cy="36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745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key number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0">
            <a:extLst>
              <a:ext uri="{FF2B5EF4-FFF2-40B4-BE49-F238E27FC236}">
                <a16:creationId xmlns:a16="http://schemas.microsoft.com/office/drawing/2014/main" id="{87D34DDC-E837-4D01-9013-93460B3EB5E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1350" y="2265474"/>
            <a:ext cx="3016800" cy="1261884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2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GB" noProof="0" dirty="0"/>
              <a:t>#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7970954-6BD8-4038-B1CA-36576359BF15}"/>
              </a:ext>
            </a:extLst>
          </p:cNvPr>
          <p:cNvSpPr txBox="1">
            <a:spLocks/>
          </p:cNvSpPr>
          <p:nvPr userDrawn="1"/>
        </p:nvSpPr>
        <p:spPr>
          <a:xfrm>
            <a:off x="11218286" y="6371161"/>
            <a:ext cx="331787" cy="18415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E66B0E2E-9BFD-4E8C-AC18-9C3886E55B6D}" type="slidenum">
              <a:rPr lang="en-GB" sz="1100" noProof="0" smtClean="0">
                <a:solidFill>
                  <a:schemeClr val="accent4"/>
                </a:solidFill>
                <a:latin typeface="+mj-lt"/>
              </a:rPr>
              <a:pPr algn="r"/>
              <a:t>‹#›</a:t>
            </a:fld>
            <a:endParaRPr lang="en-GB" sz="1100" noProof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34" name="Text Placeholder 20">
            <a:extLst>
              <a:ext uri="{FF2B5EF4-FFF2-40B4-BE49-F238E27FC236}">
                <a16:creationId xmlns:a16="http://schemas.microsoft.com/office/drawing/2014/main" id="{DBDCF494-84B9-4017-8CAF-E4FD50451CC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1927" y="3492114"/>
            <a:ext cx="3016800" cy="215444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275BC0E-586A-452E-B9D8-944E7C3FD801}"/>
              </a:ext>
            </a:extLst>
          </p:cNvPr>
          <p:cNvCxnSpPr>
            <a:cxnSpLocks/>
          </p:cNvCxnSpPr>
          <p:nvPr userDrawn="1"/>
        </p:nvCxnSpPr>
        <p:spPr>
          <a:xfrm>
            <a:off x="641926" y="337790"/>
            <a:ext cx="10908147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Graphic 22">
            <a:extLst>
              <a:ext uri="{FF2B5EF4-FFF2-40B4-BE49-F238E27FC236}">
                <a16:creationId xmlns:a16="http://schemas.microsoft.com/office/drawing/2014/main" id="{E477B678-5F4D-40C2-B2CB-14D80FED9E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90073" y="461176"/>
            <a:ext cx="360000" cy="368781"/>
          </a:xfrm>
          <a:prstGeom prst="rect">
            <a:avLst/>
          </a:prstGeom>
        </p:spPr>
      </p:pic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233C7060-E332-4665-BCE9-5DF3365C1FF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41927" y="6371161"/>
            <a:ext cx="3301200" cy="183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 b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39" name="Text Placeholder 20">
            <a:extLst>
              <a:ext uri="{FF2B5EF4-FFF2-40B4-BE49-F238E27FC236}">
                <a16:creationId xmlns:a16="http://schemas.microsoft.com/office/drawing/2014/main" id="{C8C3A803-A944-4C93-8046-C05BB3FF64C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33273" y="2265474"/>
            <a:ext cx="3016800" cy="1261884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2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GB" noProof="0"/>
              <a:t>#</a:t>
            </a:r>
          </a:p>
        </p:txBody>
      </p:sp>
      <p:sp>
        <p:nvSpPr>
          <p:cNvPr id="41" name="Text Placeholder 20">
            <a:extLst>
              <a:ext uri="{FF2B5EF4-FFF2-40B4-BE49-F238E27FC236}">
                <a16:creationId xmlns:a16="http://schemas.microsoft.com/office/drawing/2014/main" id="{4046DFF0-DCDC-487D-BE63-22CC0AC30A2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533273" y="3492114"/>
            <a:ext cx="3016800" cy="215444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GB" noProof="0"/>
              <a:t>Insert text</a:t>
            </a:r>
          </a:p>
        </p:txBody>
      </p:sp>
      <p:sp>
        <p:nvSpPr>
          <p:cNvPr id="42" name="Text Placeholder 20">
            <a:extLst>
              <a:ext uri="{FF2B5EF4-FFF2-40B4-BE49-F238E27FC236}">
                <a16:creationId xmlns:a16="http://schemas.microsoft.com/office/drawing/2014/main" id="{F89061F4-A2D9-4416-BAD9-DB775400C18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88163" y="2265474"/>
            <a:ext cx="3016800" cy="1261884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2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GB" noProof="0"/>
              <a:t>#</a:t>
            </a:r>
          </a:p>
        </p:txBody>
      </p:sp>
      <p:sp>
        <p:nvSpPr>
          <p:cNvPr id="44" name="Text Placeholder 20">
            <a:extLst>
              <a:ext uri="{FF2B5EF4-FFF2-40B4-BE49-F238E27FC236}">
                <a16:creationId xmlns:a16="http://schemas.microsoft.com/office/drawing/2014/main" id="{9C35551F-68B5-40CA-974E-98293A2FDF0F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588163" y="3492114"/>
            <a:ext cx="3016800" cy="215444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GB" noProof="0"/>
              <a:t>Insert text</a:t>
            </a:r>
          </a:p>
        </p:txBody>
      </p:sp>
      <p:sp>
        <p:nvSpPr>
          <p:cNvPr id="17" name="Text Placeholder 20">
            <a:extLst>
              <a:ext uri="{FF2B5EF4-FFF2-40B4-BE49-F238E27FC236}">
                <a16:creationId xmlns:a16="http://schemas.microsoft.com/office/drawing/2014/main" id="{282150FF-807E-41BA-9941-8E061F720DE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41927" y="4424535"/>
            <a:ext cx="3016800" cy="1724995"/>
          </a:xfrm>
          <a:prstGeom prst="rect">
            <a:avLst/>
          </a:prstGeom>
        </p:spPr>
        <p:txBody>
          <a:bodyPr lIns="0" tIns="0" rIns="0" bIns="0" numCol="1" anchor="t">
            <a:noAutofit/>
          </a:bodyPr>
          <a:lstStyle>
            <a:lvl1pPr marL="284400" indent="-284400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200" b="0">
                <a:solidFill>
                  <a:schemeClr val="accent4"/>
                </a:solidFill>
                <a:latin typeface="+mj-lt"/>
              </a:defRPr>
            </a:lvl1pPr>
            <a:lvl2pPr marL="568800" indent="-284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  <a:defRPr sz="2200">
                <a:solidFill>
                  <a:schemeClr val="accent4"/>
                </a:solidFill>
                <a:latin typeface="+mj-lt"/>
              </a:defRPr>
            </a:lvl2pPr>
            <a:lvl3pPr marL="853200" indent="-28440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accent4"/>
                </a:solidFill>
                <a:latin typeface="+mj-lt"/>
              </a:defRPr>
            </a:lvl3pPr>
          </a:lstStyle>
          <a:p>
            <a:pPr lvl="0"/>
            <a:r>
              <a:rPr lang="en-GB" noProof="0" dirty="0"/>
              <a:t>First level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14" name="Text Placeholder 20">
            <a:extLst>
              <a:ext uri="{FF2B5EF4-FFF2-40B4-BE49-F238E27FC236}">
                <a16:creationId xmlns:a16="http://schemas.microsoft.com/office/drawing/2014/main" id="{79C20442-1A04-4607-83B7-16DDE49FBDD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88163" y="4424535"/>
            <a:ext cx="3016800" cy="1724995"/>
          </a:xfrm>
          <a:prstGeom prst="rect">
            <a:avLst/>
          </a:prstGeom>
        </p:spPr>
        <p:txBody>
          <a:bodyPr lIns="0" tIns="0" rIns="0" bIns="0" numCol="1" anchor="t">
            <a:noAutofit/>
          </a:bodyPr>
          <a:lstStyle>
            <a:lvl1pPr marL="284400" indent="-284400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200" b="0">
                <a:solidFill>
                  <a:schemeClr val="accent4"/>
                </a:solidFill>
                <a:latin typeface="+mj-lt"/>
              </a:defRPr>
            </a:lvl1pPr>
            <a:lvl2pPr marL="568800" indent="-284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  <a:defRPr sz="2200">
                <a:solidFill>
                  <a:schemeClr val="accent4"/>
                </a:solidFill>
                <a:latin typeface="+mj-lt"/>
              </a:defRPr>
            </a:lvl2pPr>
            <a:lvl3pPr marL="853200" indent="-28440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accent4"/>
                </a:solidFill>
                <a:latin typeface="+mj-lt"/>
              </a:defRPr>
            </a:lvl3pPr>
          </a:lstStyle>
          <a:p>
            <a:pPr lvl="0"/>
            <a:r>
              <a:rPr lang="en-GB" noProof="0" dirty="0"/>
              <a:t>First level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16" name="Text Placeholder 20">
            <a:extLst>
              <a:ext uri="{FF2B5EF4-FFF2-40B4-BE49-F238E27FC236}">
                <a16:creationId xmlns:a16="http://schemas.microsoft.com/office/drawing/2014/main" id="{578805E8-DEF6-47C0-8936-BDB48C11C7E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533273" y="4424535"/>
            <a:ext cx="3016800" cy="1724995"/>
          </a:xfrm>
          <a:prstGeom prst="rect">
            <a:avLst/>
          </a:prstGeom>
        </p:spPr>
        <p:txBody>
          <a:bodyPr lIns="0" tIns="0" rIns="0" bIns="0" numCol="1" anchor="t">
            <a:noAutofit/>
          </a:bodyPr>
          <a:lstStyle>
            <a:lvl1pPr marL="284400" indent="-284400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200" b="0">
                <a:solidFill>
                  <a:schemeClr val="accent4"/>
                </a:solidFill>
                <a:latin typeface="+mj-lt"/>
              </a:defRPr>
            </a:lvl1pPr>
            <a:lvl2pPr marL="568800" indent="-284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  <a:defRPr sz="2200">
                <a:solidFill>
                  <a:schemeClr val="accent4"/>
                </a:solidFill>
                <a:latin typeface="+mj-lt"/>
              </a:defRPr>
            </a:lvl2pPr>
            <a:lvl3pPr marL="853200" indent="-28440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200">
                <a:solidFill>
                  <a:schemeClr val="accent4"/>
                </a:solidFill>
                <a:latin typeface="+mj-lt"/>
              </a:defRPr>
            </a:lvl3pPr>
          </a:lstStyle>
          <a:p>
            <a:pPr lvl="0"/>
            <a:r>
              <a:rPr lang="en-GB" noProof="0" dirty="0"/>
              <a:t>First level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18" name="Title 13">
            <a:extLst>
              <a:ext uri="{FF2B5EF4-FFF2-40B4-BE49-F238E27FC236}">
                <a16:creationId xmlns:a16="http://schemas.microsoft.com/office/drawing/2014/main" id="{CDE1D848-358E-4978-84AD-E1612B9F75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926" y="461175"/>
            <a:ext cx="10311209" cy="1231103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>
              <a:lnSpc>
                <a:spcPts val="3800"/>
              </a:lnSpc>
              <a:defRPr sz="4000"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GB" noProof="0" dirty="0"/>
              <a:t>This is the slide title</a:t>
            </a:r>
          </a:p>
        </p:txBody>
      </p:sp>
    </p:spTree>
    <p:extLst>
      <p:ext uri="{BB962C8B-B14F-4D97-AF65-F5344CB8AC3E}">
        <p14:creationId xmlns:p14="http://schemas.microsoft.com/office/powerpoint/2010/main" val="106726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649987F-27A4-44D7-9C61-BB16B6D34013}"/>
              </a:ext>
            </a:extLst>
          </p:cNvPr>
          <p:cNvSpPr/>
          <p:nvPr userDrawn="1"/>
        </p:nvSpPr>
        <p:spPr>
          <a:xfrm>
            <a:off x="0" y="3419774"/>
            <a:ext cx="12192000" cy="34382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9201FB1-523A-4266-B0BC-DB08A3C8F083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8" name="Title 13">
            <a:extLst>
              <a:ext uri="{FF2B5EF4-FFF2-40B4-BE49-F238E27FC236}">
                <a16:creationId xmlns:a16="http://schemas.microsoft.com/office/drawing/2014/main" id="{8020E251-5FD0-449E-ADC0-84F4F4EF6E1E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641927" y="2451521"/>
            <a:ext cx="5454000" cy="738664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>
              <a:lnSpc>
                <a:spcPct val="100000"/>
              </a:lnSpc>
              <a:defRPr sz="48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noProof="0" dirty="0"/>
              <a:t>Thank you</a:t>
            </a:r>
          </a:p>
        </p:txBody>
      </p:sp>
      <p:sp>
        <p:nvSpPr>
          <p:cNvPr id="72" name="Text Placeholder 20">
            <a:extLst>
              <a:ext uri="{FF2B5EF4-FFF2-40B4-BE49-F238E27FC236}">
                <a16:creationId xmlns:a16="http://schemas.microsoft.com/office/drawing/2014/main" id="{692F73B0-DB69-44B2-9D51-F212D4FD84A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64948" y="3926821"/>
            <a:ext cx="2700000" cy="612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GB" noProof="0"/>
              <a:t>Insert text</a:t>
            </a:r>
          </a:p>
        </p:txBody>
      </p:sp>
      <p:sp>
        <p:nvSpPr>
          <p:cNvPr id="41" name="Picture Placeholder 2">
            <a:extLst>
              <a:ext uri="{FF2B5EF4-FFF2-40B4-BE49-F238E27FC236}">
                <a16:creationId xmlns:a16="http://schemas.microsoft.com/office/drawing/2014/main" id="{4DB61C0A-7BDF-4D24-93E7-C015A178EB8C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41926" y="3926821"/>
            <a:ext cx="428400" cy="505356"/>
          </a:xfrm>
          <a:prstGeom prst="rect">
            <a:avLst/>
          </a:prstGeom>
          <a:solidFill>
            <a:schemeClr val="accent5"/>
          </a:solidFill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noProof="0"/>
              <a:t>Insert image</a:t>
            </a:r>
          </a:p>
        </p:txBody>
      </p:sp>
      <p:sp>
        <p:nvSpPr>
          <p:cNvPr id="46" name="Picture Placeholder 2">
            <a:extLst>
              <a:ext uri="{FF2B5EF4-FFF2-40B4-BE49-F238E27FC236}">
                <a16:creationId xmlns:a16="http://schemas.microsoft.com/office/drawing/2014/main" id="{2D68A2BA-EDC1-405E-A55A-CA6668DF05DC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41926" y="4889088"/>
            <a:ext cx="428400" cy="504000"/>
          </a:xfrm>
          <a:prstGeom prst="rect">
            <a:avLst/>
          </a:prstGeom>
          <a:solidFill>
            <a:schemeClr val="accent5"/>
          </a:solidFill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noProof="0"/>
              <a:t>Insert image</a:t>
            </a:r>
          </a:p>
        </p:txBody>
      </p:sp>
      <p:sp>
        <p:nvSpPr>
          <p:cNvPr id="55" name="Text Placeholder 20">
            <a:extLst>
              <a:ext uri="{FF2B5EF4-FFF2-40B4-BE49-F238E27FC236}">
                <a16:creationId xmlns:a16="http://schemas.microsoft.com/office/drawing/2014/main" id="{59D35316-11DE-46EB-96DD-9AFF4F24D69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264948" y="4892671"/>
            <a:ext cx="2700000" cy="612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GB" noProof="0"/>
              <a:t>Insert text</a:t>
            </a:r>
          </a:p>
        </p:txBody>
      </p:sp>
      <p:sp>
        <p:nvSpPr>
          <p:cNvPr id="88" name="Text Placeholder 20">
            <a:extLst>
              <a:ext uri="{FF2B5EF4-FFF2-40B4-BE49-F238E27FC236}">
                <a16:creationId xmlns:a16="http://schemas.microsoft.com/office/drawing/2014/main" id="{0A0A7826-0B3D-49E6-8873-1EF1EF50B93D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848394" y="3926821"/>
            <a:ext cx="2700000" cy="612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GB" noProof="0"/>
              <a:t>Insert text</a:t>
            </a:r>
          </a:p>
        </p:txBody>
      </p:sp>
      <p:sp>
        <p:nvSpPr>
          <p:cNvPr id="91" name="Picture Placeholder 2">
            <a:extLst>
              <a:ext uri="{FF2B5EF4-FFF2-40B4-BE49-F238E27FC236}">
                <a16:creationId xmlns:a16="http://schemas.microsoft.com/office/drawing/2014/main" id="{35750789-450C-4973-A58F-6EB775E23693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8225372" y="3926821"/>
            <a:ext cx="428400" cy="505356"/>
          </a:xfrm>
          <a:prstGeom prst="rect">
            <a:avLst/>
          </a:prstGeom>
          <a:solidFill>
            <a:schemeClr val="accent5"/>
          </a:solidFill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noProof="0"/>
              <a:t>Insert image</a:t>
            </a:r>
          </a:p>
        </p:txBody>
      </p:sp>
      <p:sp>
        <p:nvSpPr>
          <p:cNvPr id="92" name="Picture Placeholder 2">
            <a:extLst>
              <a:ext uri="{FF2B5EF4-FFF2-40B4-BE49-F238E27FC236}">
                <a16:creationId xmlns:a16="http://schemas.microsoft.com/office/drawing/2014/main" id="{555154BE-6B27-4C55-AC45-6682DC474174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8225372" y="4889088"/>
            <a:ext cx="428400" cy="504000"/>
          </a:xfrm>
          <a:prstGeom prst="rect">
            <a:avLst/>
          </a:prstGeom>
          <a:solidFill>
            <a:schemeClr val="accent5"/>
          </a:solidFill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noProof="0"/>
              <a:t>Insert image</a:t>
            </a:r>
          </a:p>
        </p:txBody>
      </p:sp>
      <p:sp>
        <p:nvSpPr>
          <p:cNvPr id="93" name="Text Placeholder 20">
            <a:extLst>
              <a:ext uri="{FF2B5EF4-FFF2-40B4-BE49-F238E27FC236}">
                <a16:creationId xmlns:a16="http://schemas.microsoft.com/office/drawing/2014/main" id="{4FBAC57F-FF0C-44F6-9E92-A467D8B3A9C5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8848394" y="4892671"/>
            <a:ext cx="2700000" cy="612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GB" noProof="0"/>
              <a:t>Insert text</a:t>
            </a:r>
          </a:p>
        </p:txBody>
      </p:sp>
      <p:sp>
        <p:nvSpPr>
          <p:cNvPr id="96" name="Text Placeholder 20">
            <a:extLst>
              <a:ext uri="{FF2B5EF4-FFF2-40B4-BE49-F238E27FC236}">
                <a16:creationId xmlns:a16="http://schemas.microsoft.com/office/drawing/2014/main" id="{08E71315-D921-4467-BB40-251E7BBD481F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056671" y="3926821"/>
            <a:ext cx="2700000" cy="612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GB" noProof="0"/>
              <a:t>Insert text</a:t>
            </a:r>
          </a:p>
        </p:txBody>
      </p:sp>
      <p:sp>
        <p:nvSpPr>
          <p:cNvPr id="99" name="Picture Placeholder 2">
            <a:extLst>
              <a:ext uri="{FF2B5EF4-FFF2-40B4-BE49-F238E27FC236}">
                <a16:creationId xmlns:a16="http://schemas.microsoft.com/office/drawing/2014/main" id="{AACB96D4-A54E-4346-A9C9-BC470EBCB6F2}"/>
              </a:ext>
            </a:extLst>
          </p:cNvPr>
          <p:cNvSpPr>
            <a:spLocks noGrp="1"/>
          </p:cNvSpPr>
          <p:nvPr>
            <p:ph type="pic" sz="quarter" idx="55" hasCustomPrompt="1"/>
          </p:nvPr>
        </p:nvSpPr>
        <p:spPr>
          <a:xfrm>
            <a:off x="4433649" y="3926821"/>
            <a:ext cx="428400" cy="505356"/>
          </a:xfrm>
          <a:prstGeom prst="rect">
            <a:avLst/>
          </a:prstGeom>
          <a:solidFill>
            <a:schemeClr val="accent5"/>
          </a:solidFill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noProof="0"/>
              <a:t>Insert image</a:t>
            </a:r>
          </a:p>
        </p:txBody>
      </p:sp>
      <p:sp>
        <p:nvSpPr>
          <p:cNvPr id="100" name="Picture Placeholder 2">
            <a:extLst>
              <a:ext uri="{FF2B5EF4-FFF2-40B4-BE49-F238E27FC236}">
                <a16:creationId xmlns:a16="http://schemas.microsoft.com/office/drawing/2014/main" id="{42E36144-0E01-4438-B79C-39758F0A497F}"/>
              </a:ext>
            </a:extLst>
          </p:cNvPr>
          <p:cNvSpPr>
            <a:spLocks noGrp="1"/>
          </p:cNvSpPr>
          <p:nvPr>
            <p:ph type="pic" sz="quarter" idx="56" hasCustomPrompt="1"/>
          </p:nvPr>
        </p:nvSpPr>
        <p:spPr>
          <a:xfrm>
            <a:off x="4433649" y="4889088"/>
            <a:ext cx="428400" cy="504000"/>
          </a:xfrm>
          <a:prstGeom prst="rect">
            <a:avLst/>
          </a:prstGeom>
          <a:solidFill>
            <a:schemeClr val="accent5"/>
          </a:solidFill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noProof="0"/>
              <a:t>Insert image</a:t>
            </a:r>
          </a:p>
        </p:txBody>
      </p:sp>
      <p:sp>
        <p:nvSpPr>
          <p:cNvPr id="101" name="Text Placeholder 20">
            <a:extLst>
              <a:ext uri="{FF2B5EF4-FFF2-40B4-BE49-F238E27FC236}">
                <a16:creationId xmlns:a16="http://schemas.microsoft.com/office/drawing/2014/main" id="{F4D63770-A551-44AC-A53A-99E6CC6B4D2E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5056671" y="4892671"/>
            <a:ext cx="2700000" cy="612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pic>
        <p:nvPicPr>
          <p:cNvPr id="105" name="Graphic 104">
            <a:extLst>
              <a:ext uri="{FF2B5EF4-FFF2-40B4-BE49-F238E27FC236}">
                <a16:creationId xmlns:a16="http://schemas.microsoft.com/office/drawing/2014/main" id="{19E6E398-E44E-4022-9BEC-85AE87C710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90073" y="461176"/>
            <a:ext cx="360000" cy="368781"/>
          </a:xfrm>
          <a:prstGeom prst="rect">
            <a:avLst/>
          </a:prstGeom>
        </p:spPr>
      </p:pic>
      <p:sp>
        <p:nvSpPr>
          <p:cNvPr id="32" name="Text Placeholder 20">
            <a:extLst>
              <a:ext uri="{FF2B5EF4-FFF2-40B4-BE49-F238E27FC236}">
                <a16:creationId xmlns:a16="http://schemas.microsoft.com/office/drawing/2014/main" id="{5AE6D8BC-00A1-439E-82DD-EBFA639716E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41927" y="6371161"/>
            <a:ext cx="4005234" cy="183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 b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33" name="Text Placeholder 20">
            <a:extLst>
              <a:ext uri="{FF2B5EF4-FFF2-40B4-BE49-F238E27FC236}">
                <a16:creationId xmlns:a16="http://schemas.microsoft.com/office/drawing/2014/main" id="{7B519D5C-09C0-4D38-BB50-ABE775285F92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9554094" y="6371161"/>
            <a:ext cx="1995979" cy="183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100" b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GB" noProof="0"/>
              <a:t>Insert text</a:t>
            </a:r>
          </a:p>
        </p:txBody>
      </p:sp>
      <p:sp>
        <p:nvSpPr>
          <p:cNvPr id="34" name="Text Placeholder 20">
            <a:extLst>
              <a:ext uri="{FF2B5EF4-FFF2-40B4-BE49-F238E27FC236}">
                <a16:creationId xmlns:a16="http://schemas.microsoft.com/office/drawing/2014/main" id="{1DD8E774-AA82-4C8C-835E-99528487F3A0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7299960" y="6371161"/>
            <a:ext cx="1995979" cy="183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100" b="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GB" noProof="0"/>
              <a:t>Insert text</a:t>
            </a:r>
          </a:p>
        </p:txBody>
      </p:sp>
    </p:spTree>
    <p:extLst>
      <p:ext uri="{BB962C8B-B14F-4D97-AF65-F5344CB8AC3E}">
        <p14:creationId xmlns:p14="http://schemas.microsoft.com/office/powerpoint/2010/main" val="3066473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2546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8028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80" r:id="rId2"/>
    <p:sldLayoutId id="2147483682" r:id="rId3"/>
    <p:sldLayoutId id="2147483684" r:id="rId4"/>
    <p:sldLayoutId id="2147483686" r:id="rId5"/>
    <p:sldLayoutId id="2147483691" r:id="rId6"/>
    <p:sldLayoutId id="2147483688" r:id="rId7"/>
    <p:sldLayoutId id="2147483690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3819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0ADA12-A97A-4A79-8691-A83D483BD7D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1927" y="2812569"/>
            <a:ext cx="2631600" cy="307777"/>
          </a:xfrm>
        </p:spPr>
        <p:txBody>
          <a:bodyPr/>
          <a:lstStyle/>
          <a:p>
            <a:r>
              <a:rPr lang="en-GB" dirty="0"/>
              <a:t>17 February 2022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FC6102-4DEF-4E87-ACB2-68A2F9540EB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1927" y="3698273"/>
            <a:ext cx="10908146" cy="1107996"/>
          </a:xfrm>
        </p:spPr>
        <p:txBody>
          <a:bodyPr/>
          <a:lstStyle/>
          <a:p>
            <a:r>
              <a:rPr lang="en-GB" dirty="0"/>
              <a:t>Title text here </a:t>
            </a:r>
            <a:r>
              <a:rPr lang="en-GB" dirty="0" err="1"/>
              <a:t>essumquia</a:t>
            </a:r>
            <a:r>
              <a:rPr lang="en-GB" dirty="0"/>
              <a:t> </a:t>
            </a:r>
            <a:r>
              <a:rPr lang="en-GB" dirty="0" err="1"/>
              <a:t>perenda</a:t>
            </a:r>
            <a:r>
              <a:rPr lang="en-GB" dirty="0"/>
              <a:t> </a:t>
            </a:r>
            <a:r>
              <a:rPr lang="en-GB" dirty="0" err="1"/>
              <a:t>trenustia</a:t>
            </a:r>
            <a:r>
              <a:rPr lang="en-GB" dirty="0"/>
              <a:t> none </a:t>
            </a:r>
            <a:r>
              <a:rPr lang="en-GB" dirty="0" err="1"/>
              <a:t>ndaepta</a:t>
            </a:r>
            <a:r>
              <a:rPr lang="en-GB" dirty="0"/>
              <a:t> </a:t>
            </a:r>
            <a:r>
              <a:rPr lang="en-GB" dirty="0" err="1"/>
              <a:t>tisiminum</a:t>
            </a:r>
            <a:r>
              <a:rPr lang="en-GB" dirty="0"/>
              <a:t> </a:t>
            </a:r>
            <a:r>
              <a:rPr lang="en-GB" dirty="0" err="1"/>
              <a:t>explam</a:t>
            </a:r>
            <a:r>
              <a:rPr lang="en-GB" dirty="0"/>
              <a:t> 2021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C76B50-F3D6-465A-81EC-9B9EA250CF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1927" y="5203094"/>
            <a:ext cx="2476800" cy="276999"/>
          </a:xfrm>
        </p:spPr>
        <p:txBody>
          <a:bodyPr/>
          <a:lstStyle/>
          <a:p>
            <a:r>
              <a:rPr lang="en-GB"/>
              <a:t>Presenter name 1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D793877-4E9C-4E9A-884A-584559CF88D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1927" y="5630742"/>
            <a:ext cx="2476800" cy="276999"/>
          </a:xfrm>
        </p:spPr>
        <p:txBody>
          <a:bodyPr/>
          <a:lstStyle/>
          <a:p>
            <a:r>
              <a:rPr lang="en-GB"/>
              <a:t>Presenter name 3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07BB1D7-6122-42A2-BD76-99D38512F8E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19200" y="5203094"/>
            <a:ext cx="2476800" cy="276999"/>
          </a:xfrm>
        </p:spPr>
        <p:txBody>
          <a:bodyPr/>
          <a:lstStyle/>
          <a:p>
            <a:r>
              <a:rPr lang="en-GB"/>
              <a:t>Presenter name 2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0131691-B140-4791-B306-D8F529CA049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19200" y="5630742"/>
            <a:ext cx="2476800" cy="276999"/>
          </a:xfrm>
        </p:spPr>
        <p:txBody>
          <a:bodyPr/>
          <a:lstStyle/>
          <a:p>
            <a:r>
              <a:rPr lang="en-GB"/>
              <a:t>Presenter name 4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FD98AD5-1A98-4786-BC6F-A8BE74B8181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1927" y="6371161"/>
            <a:ext cx="3301200" cy="183600"/>
          </a:xfrm>
        </p:spPr>
        <p:txBody>
          <a:bodyPr/>
          <a:lstStyle/>
          <a:p>
            <a:r>
              <a:rPr lang="en-GB"/>
              <a:t>swissarbitration.org/asa</a:t>
            </a:r>
          </a:p>
        </p:txBody>
      </p:sp>
    </p:spTree>
    <p:extLst>
      <p:ext uri="{BB962C8B-B14F-4D97-AF65-F5344CB8AC3E}">
        <p14:creationId xmlns:p14="http://schemas.microsoft.com/office/powerpoint/2010/main" val="3555190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E1B15-0110-4128-9AB3-DD94B7A19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926" y="351292"/>
            <a:ext cx="10311209" cy="707886"/>
          </a:xfrm>
        </p:spPr>
        <p:txBody>
          <a:bodyPr/>
          <a:lstStyle/>
          <a:p>
            <a:r>
              <a:rPr lang="en-GB" dirty="0"/>
              <a:t>Table of Contents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BAF9C7A6-197C-4985-918A-706F9B4342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1926" y="1285328"/>
            <a:ext cx="5565833" cy="4827747"/>
          </a:xfrm>
        </p:spPr>
        <p:txBody>
          <a:bodyPr/>
          <a:lstStyle/>
          <a:p>
            <a:r>
              <a:rPr lang="en-GB" dirty="0"/>
              <a:t>Introduction</a:t>
            </a:r>
          </a:p>
          <a:p>
            <a:r>
              <a:rPr lang="en-GB" dirty="0"/>
              <a:t>Brand Elements</a:t>
            </a:r>
          </a:p>
          <a:p>
            <a:r>
              <a:rPr lang="en-GB" dirty="0"/>
              <a:t>Accessibility</a:t>
            </a:r>
          </a:p>
          <a:p>
            <a:r>
              <a:rPr lang="en-GB" dirty="0"/>
              <a:t>Application</a:t>
            </a:r>
          </a:p>
          <a:p>
            <a:r>
              <a:rPr lang="en-GB" dirty="0"/>
              <a:t>Application</a:t>
            </a:r>
          </a:p>
          <a:p>
            <a:r>
              <a:rPr lang="en-GB" dirty="0"/>
              <a:t>Data</a:t>
            </a:r>
          </a:p>
          <a:p>
            <a:r>
              <a:rPr lang="en-GB" dirty="0"/>
              <a:t>Contact</a:t>
            </a:r>
          </a:p>
          <a:p>
            <a:r>
              <a:rPr lang="en-GB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898217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99DEEC70-E04C-4DB8-973E-02522F696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2646" y="1898918"/>
            <a:ext cx="6951064" cy="1884472"/>
          </a:xfrm>
        </p:spPr>
        <p:txBody>
          <a:bodyPr/>
          <a:lstStyle/>
          <a:p>
            <a:r>
              <a:rPr lang="en-GB" dirty="0"/>
              <a:t>Separator title</a:t>
            </a:r>
            <a:br>
              <a:rPr lang="en-GB" dirty="0"/>
            </a:br>
            <a:r>
              <a:rPr lang="en-GB" b="0" dirty="0"/>
              <a:t>Separator sub title in </a:t>
            </a:r>
            <a:br>
              <a:rPr lang="en-GB" b="0" dirty="0"/>
            </a:br>
            <a:r>
              <a:rPr lang="en-GB" b="0" dirty="0"/>
              <a:t>two lines</a:t>
            </a:r>
          </a:p>
        </p:txBody>
      </p:sp>
    </p:spTree>
    <p:extLst>
      <p:ext uri="{BB962C8B-B14F-4D97-AF65-F5344CB8AC3E}">
        <p14:creationId xmlns:p14="http://schemas.microsoft.com/office/powerpoint/2010/main" val="1943399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F29CAAD-9C4B-4181-B597-7F9D0CE3113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1927" y="6371161"/>
            <a:ext cx="3301200" cy="183600"/>
          </a:xfrm>
        </p:spPr>
        <p:txBody>
          <a:bodyPr/>
          <a:lstStyle/>
          <a:p>
            <a:r>
              <a:rPr lang="en-GB"/>
              <a:t>swissarbitration.org/asa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4BCD83E-8BC5-4C61-B031-E5CF32B073C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41927" y="2184449"/>
            <a:ext cx="10908000" cy="40549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600" dirty="0"/>
              <a:t>Intro text here </a:t>
            </a:r>
            <a:r>
              <a:rPr lang="en-GB" sz="2600" dirty="0" err="1"/>
              <a:t>uda</a:t>
            </a:r>
            <a:r>
              <a:rPr lang="en-GB" sz="2600" dirty="0"/>
              <a:t> </a:t>
            </a:r>
            <a:r>
              <a:rPr lang="en-GB" sz="2600" dirty="0" err="1"/>
              <a:t>pratur</a:t>
            </a:r>
            <a:r>
              <a:rPr lang="en-GB" sz="2600" dirty="0"/>
              <a:t> res </a:t>
            </a:r>
            <a:r>
              <a:rPr lang="en-GB" sz="2600" dirty="0" err="1"/>
              <a:t>dunt</a:t>
            </a:r>
            <a:r>
              <a:rPr lang="en-GB" sz="2600" dirty="0"/>
              <a:t> quo</a:t>
            </a:r>
            <a:br>
              <a:rPr lang="en-GB" sz="2600" dirty="0"/>
            </a:br>
            <a:r>
              <a:rPr lang="en-GB" sz="2600" dirty="0" err="1"/>
              <a:t>optaque</a:t>
            </a:r>
            <a:r>
              <a:rPr lang="en-GB" sz="2600" dirty="0"/>
              <a:t> nobis et </a:t>
            </a:r>
            <a:r>
              <a:rPr lang="en-GB" sz="2600" dirty="0" err="1"/>
              <a:t>expersp</a:t>
            </a:r>
            <a:r>
              <a:rPr lang="en-GB" sz="2600" dirty="0"/>
              <a:t> </a:t>
            </a:r>
            <a:r>
              <a:rPr lang="en-GB" sz="2600" dirty="0" err="1"/>
              <a:t>isim</a:t>
            </a:r>
            <a:r>
              <a:rPr lang="en-GB" sz="2600" dirty="0"/>
              <a:t> </a:t>
            </a:r>
            <a:r>
              <a:rPr lang="en-GB" sz="2600" dirty="0" err="1"/>
              <a:t>ustibu</a:t>
            </a:r>
            <a:r>
              <a:rPr lang="en-GB" sz="2600" dirty="0"/>
              <a:t>.</a:t>
            </a:r>
          </a:p>
          <a:p>
            <a:r>
              <a:rPr lang="en-GB" dirty="0"/>
              <a:t>Bullet point number one here</a:t>
            </a:r>
          </a:p>
          <a:p>
            <a:r>
              <a:rPr lang="en-GB" dirty="0"/>
              <a:t>Bullet point number two here</a:t>
            </a:r>
          </a:p>
          <a:p>
            <a:pPr lvl="1"/>
            <a:r>
              <a:rPr lang="en-GB" dirty="0"/>
              <a:t>Sub bullet point number one here</a:t>
            </a:r>
          </a:p>
          <a:p>
            <a:pPr lvl="1"/>
            <a:r>
              <a:rPr lang="en-GB" dirty="0"/>
              <a:t>Sub bullet point number two here</a:t>
            </a:r>
          </a:p>
          <a:p>
            <a:r>
              <a:rPr lang="en-GB" dirty="0"/>
              <a:t>Bullet point number three here</a:t>
            </a:r>
          </a:p>
          <a:p>
            <a:r>
              <a:rPr lang="en-GB" dirty="0"/>
              <a:t>Bullet point number four here</a:t>
            </a:r>
          </a:p>
          <a:p>
            <a:pPr lvl="1"/>
            <a:r>
              <a:rPr lang="en-GB" dirty="0"/>
              <a:t>Sub bullet point number five here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403A515-4703-4219-A513-F601792C8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926" y="461175"/>
            <a:ext cx="10311209" cy="1231103"/>
          </a:xfrm>
        </p:spPr>
        <p:txBody>
          <a:bodyPr/>
          <a:lstStyle/>
          <a:p>
            <a:r>
              <a:rPr lang="en-GB"/>
              <a:t>Title text here</a:t>
            </a:r>
            <a:br>
              <a:rPr lang="en-GB"/>
            </a:br>
            <a:r>
              <a:rPr lang="en-GB" b="0"/>
              <a:t>Sub title text here</a:t>
            </a:r>
          </a:p>
        </p:txBody>
      </p:sp>
    </p:spTree>
    <p:extLst>
      <p:ext uri="{BB962C8B-B14F-4D97-AF65-F5344CB8AC3E}">
        <p14:creationId xmlns:p14="http://schemas.microsoft.com/office/powerpoint/2010/main" val="3353197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9CE2900-975B-4498-B3FC-D44853739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926" y="461175"/>
            <a:ext cx="10311209" cy="1231103"/>
          </a:xfrm>
        </p:spPr>
        <p:txBody>
          <a:bodyPr/>
          <a:lstStyle/>
          <a:p>
            <a:r>
              <a:rPr lang="en-GB"/>
              <a:t>Title text here</a:t>
            </a:r>
            <a:br>
              <a:rPr lang="en-GB"/>
            </a:br>
            <a:r>
              <a:rPr lang="en-GB" b="0"/>
              <a:t>Sub title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B41E62E-734D-4D42-BB62-D09034CB7F4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GB"/>
              <a:t>swissarbitration.org/asa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0E73AF2-0777-4C08-AA79-F8020F6596D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2A1AC07-1E2E-4B1C-A33B-9E2E8967D4F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41927" y="2184449"/>
            <a:ext cx="5149273" cy="40241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600" dirty="0"/>
              <a:t>Intro text here </a:t>
            </a:r>
            <a:r>
              <a:rPr lang="en-GB" sz="2600" dirty="0" err="1"/>
              <a:t>uda</a:t>
            </a:r>
            <a:r>
              <a:rPr lang="en-GB" sz="2600" dirty="0"/>
              <a:t> </a:t>
            </a:r>
            <a:r>
              <a:rPr lang="en-GB" sz="2600" dirty="0" err="1"/>
              <a:t>pratur</a:t>
            </a:r>
            <a:br>
              <a:rPr lang="en-GB" sz="2600" dirty="0"/>
            </a:br>
            <a:r>
              <a:rPr lang="en-GB" sz="2600" dirty="0"/>
              <a:t>res </a:t>
            </a:r>
            <a:r>
              <a:rPr lang="en-GB" sz="2600" dirty="0" err="1"/>
              <a:t>dunt</a:t>
            </a:r>
            <a:r>
              <a:rPr lang="en-GB" sz="2600" dirty="0"/>
              <a:t> quo </a:t>
            </a:r>
            <a:r>
              <a:rPr lang="en-GB" sz="2600" dirty="0" err="1"/>
              <a:t>optaque</a:t>
            </a:r>
            <a:r>
              <a:rPr lang="en-GB" sz="2600" dirty="0"/>
              <a:t> nobis</a:t>
            </a:r>
            <a:br>
              <a:rPr lang="en-GB" sz="2600" dirty="0"/>
            </a:br>
            <a:r>
              <a:rPr lang="en-GB" sz="2600" dirty="0"/>
              <a:t>et </a:t>
            </a:r>
            <a:r>
              <a:rPr lang="en-GB" sz="2600" dirty="0" err="1"/>
              <a:t>expersp</a:t>
            </a:r>
            <a:r>
              <a:rPr lang="en-GB" sz="2600" dirty="0"/>
              <a:t> </a:t>
            </a:r>
            <a:r>
              <a:rPr lang="en-GB" sz="2600" dirty="0" err="1"/>
              <a:t>isim</a:t>
            </a:r>
            <a:r>
              <a:rPr lang="en-GB" sz="2600" dirty="0"/>
              <a:t> </a:t>
            </a:r>
            <a:r>
              <a:rPr lang="en-GB" sz="2600" dirty="0" err="1"/>
              <a:t>ustibu</a:t>
            </a:r>
            <a:r>
              <a:rPr lang="en-GB" sz="2600" dirty="0"/>
              <a:t>.</a:t>
            </a:r>
          </a:p>
          <a:p>
            <a:pPr marL="0" indent="0">
              <a:buNone/>
            </a:pPr>
            <a:r>
              <a:rPr lang="en-GB" dirty="0" err="1"/>
              <a:t>Endendita</a:t>
            </a:r>
            <a:r>
              <a:rPr lang="en-GB" dirty="0"/>
              <a:t> </a:t>
            </a:r>
            <a:r>
              <a:rPr lang="en-GB" dirty="0" err="1"/>
              <a:t>volor</a:t>
            </a:r>
            <a:r>
              <a:rPr lang="en-GB" dirty="0"/>
              <a:t> rem </a:t>
            </a:r>
            <a:r>
              <a:rPr lang="en-GB" dirty="0" err="1"/>
              <a:t>laborum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err="1"/>
              <a:t>nemporeius</a:t>
            </a:r>
            <a:r>
              <a:rPr lang="en-GB" dirty="0"/>
              <a:t>, </a:t>
            </a:r>
            <a:r>
              <a:rPr lang="en-GB" dirty="0" err="1"/>
              <a:t>ipitatibus</a:t>
            </a:r>
            <a:r>
              <a:rPr lang="en-GB" dirty="0"/>
              <a:t> </a:t>
            </a:r>
            <a:r>
              <a:rPr lang="en-GB" dirty="0" err="1"/>
              <a:t>dolorro</a:t>
            </a:r>
            <a:r>
              <a:rPr lang="en-GB" dirty="0"/>
              <a:t> </a:t>
            </a:r>
            <a:r>
              <a:rPr lang="en-GB" dirty="0" err="1"/>
              <a:t>etum</a:t>
            </a:r>
            <a:br>
              <a:rPr lang="en-GB" dirty="0"/>
            </a:br>
            <a:r>
              <a:rPr lang="en-GB" dirty="0" err="1"/>
              <a:t>vellaborrum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</a:t>
            </a:r>
            <a:r>
              <a:rPr lang="en-GB" dirty="0" err="1"/>
              <a:t>eosti</a:t>
            </a:r>
            <a:r>
              <a:rPr lang="en-GB" dirty="0"/>
              <a:t> </a:t>
            </a:r>
            <a:r>
              <a:rPr lang="en-GB" dirty="0" err="1"/>
              <a:t>offici</a:t>
            </a:r>
            <a:r>
              <a:rPr lang="en-GB" dirty="0"/>
              <a:t> rem </a:t>
            </a:r>
            <a:r>
              <a:rPr lang="en-GB" dirty="0" err="1"/>
              <a:t>eiunt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err="1"/>
              <a:t>restiaecerit</a:t>
            </a:r>
            <a:r>
              <a:rPr lang="en-GB" dirty="0"/>
              <a:t> </a:t>
            </a:r>
            <a:r>
              <a:rPr lang="en-GB" dirty="0" err="1"/>
              <a:t>ium</a:t>
            </a:r>
            <a:r>
              <a:rPr lang="en-GB" dirty="0"/>
              <a:t> </a:t>
            </a:r>
            <a:r>
              <a:rPr lang="en-GB" dirty="0" err="1"/>
              <a:t>quiatec</a:t>
            </a:r>
            <a:r>
              <a:rPr lang="en-GB" dirty="0"/>
              <a:t> </a:t>
            </a:r>
            <a:r>
              <a:rPr lang="en-GB" dirty="0" err="1"/>
              <a:t>tibusant</a:t>
            </a:r>
            <a:r>
              <a:rPr lang="en-GB" dirty="0"/>
              <a:t> </a:t>
            </a:r>
            <a:r>
              <a:rPr lang="en-GB" dirty="0" err="1"/>
              <a:t>ra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/>
              <a:t>dis et </a:t>
            </a:r>
            <a:r>
              <a:rPr lang="en-GB" dirty="0" err="1"/>
              <a:t>ium</a:t>
            </a:r>
            <a:r>
              <a:rPr lang="en-GB" dirty="0"/>
              <a:t> </a:t>
            </a:r>
            <a:r>
              <a:rPr lang="en-GB" dirty="0" err="1"/>
              <a:t>ulliquis</a:t>
            </a:r>
            <a:r>
              <a:rPr lang="en-GB" dirty="0"/>
              <a:t> </a:t>
            </a:r>
            <a:r>
              <a:rPr lang="en-GB" dirty="0" err="1"/>
              <a:t>eratiasimi</a:t>
            </a:r>
            <a:r>
              <a:rPr lang="en-GB" dirty="0"/>
              <a:t>, </a:t>
            </a:r>
            <a:r>
              <a:rPr lang="en-GB" dirty="0" err="1"/>
              <a:t>inis</a:t>
            </a:r>
            <a:r>
              <a:rPr lang="en-GB" dirty="0"/>
              <a:t> </a:t>
            </a:r>
            <a:r>
              <a:rPr lang="en-GB" dirty="0" err="1"/>
              <a:t>eatis</a:t>
            </a:r>
            <a:br>
              <a:rPr lang="en-GB" dirty="0"/>
            </a:br>
            <a:r>
              <a:rPr lang="en-GB" dirty="0" err="1"/>
              <a:t>doluptist</a:t>
            </a:r>
            <a:r>
              <a:rPr lang="en-GB" dirty="0"/>
              <a:t>, </a:t>
            </a:r>
            <a:r>
              <a:rPr lang="en-GB" dirty="0" err="1"/>
              <a:t>vendisque</a:t>
            </a:r>
            <a:r>
              <a:rPr lang="en-GB" dirty="0"/>
              <a:t> pa </a:t>
            </a:r>
            <a:r>
              <a:rPr lang="en-GB" dirty="0" err="1"/>
              <a:t>nemquam</a:t>
            </a:r>
            <a:r>
              <a:rPr lang="en-GB" dirty="0"/>
              <a:t> is </a:t>
            </a:r>
            <a:br>
              <a:rPr lang="en-GB" dirty="0"/>
            </a:br>
            <a:r>
              <a:rPr lang="en-GB" dirty="0" err="1"/>
              <a:t>alic</a:t>
            </a:r>
            <a:r>
              <a:rPr lang="en-GB" dirty="0"/>
              <a:t> </a:t>
            </a:r>
            <a:r>
              <a:rPr lang="en-GB" dirty="0" err="1"/>
              <a:t>tem</a:t>
            </a:r>
            <a:r>
              <a:rPr lang="en-GB" dirty="0"/>
              <a:t> </a:t>
            </a:r>
            <a:r>
              <a:rPr lang="en-GB" dirty="0" err="1"/>
              <a:t>ventiorporro</a:t>
            </a:r>
            <a:r>
              <a:rPr lang="en-GB" dirty="0"/>
              <a:t> et que omni et </a:t>
            </a:r>
            <a:br>
              <a:rPr lang="en-GB" dirty="0"/>
            </a:br>
            <a:r>
              <a:rPr lang="en-GB" dirty="0" err="1"/>
              <a:t>voloruptatem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rem recti </a:t>
            </a:r>
            <a:r>
              <a:rPr lang="en-GB" dirty="0" err="1"/>
              <a:t>te</a:t>
            </a:r>
            <a:r>
              <a:rPr lang="en-GB" dirty="0"/>
              <a:t> </a:t>
            </a:r>
            <a:r>
              <a:rPr lang="en-GB" dirty="0" err="1"/>
              <a:t>nistiur</a:t>
            </a:r>
            <a:r>
              <a:rPr lang="en-GB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20697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2A0FC8C-B1EB-44E0-92AA-A4927A37381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1927" y="6371161"/>
            <a:ext cx="3301200" cy="183600"/>
          </a:xfrm>
        </p:spPr>
        <p:txBody>
          <a:bodyPr/>
          <a:lstStyle/>
          <a:p>
            <a:r>
              <a:rPr lang="en-GB"/>
              <a:t>swissarbitration.org/asa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190E0C8-9C62-4518-90B4-4E97409FD33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C3CA831-6C0B-4690-A233-59A3090857A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41927" y="2184449"/>
            <a:ext cx="7070399" cy="40241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600" dirty="0"/>
              <a:t>Intro text here </a:t>
            </a:r>
            <a:r>
              <a:rPr lang="en-GB" sz="2600" dirty="0" err="1"/>
              <a:t>uda</a:t>
            </a:r>
            <a:r>
              <a:rPr lang="en-GB" sz="2600" dirty="0"/>
              <a:t> </a:t>
            </a:r>
            <a:r>
              <a:rPr lang="en-GB" sz="2600" dirty="0" err="1"/>
              <a:t>pratur</a:t>
            </a:r>
            <a:br>
              <a:rPr lang="en-GB" sz="2600" dirty="0"/>
            </a:br>
            <a:r>
              <a:rPr lang="en-GB" sz="2600" dirty="0"/>
              <a:t>res </a:t>
            </a:r>
            <a:r>
              <a:rPr lang="en-GB" sz="2600" dirty="0" err="1"/>
              <a:t>dunt</a:t>
            </a:r>
            <a:r>
              <a:rPr lang="en-GB" sz="2600" dirty="0"/>
              <a:t> quo </a:t>
            </a:r>
            <a:r>
              <a:rPr lang="en-GB" sz="2600" dirty="0" err="1"/>
              <a:t>optaque</a:t>
            </a:r>
            <a:r>
              <a:rPr lang="en-GB" sz="2600" dirty="0"/>
              <a:t> nobis</a:t>
            </a:r>
            <a:br>
              <a:rPr lang="en-GB" sz="2600" dirty="0"/>
            </a:br>
            <a:r>
              <a:rPr lang="en-GB" sz="2600" dirty="0"/>
              <a:t>et </a:t>
            </a:r>
            <a:r>
              <a:rPr lang="en-GB" sz="2600" dirty="0" err="1"/>
              <a:t>expersp</a:t>
            </a:r>
            <a:r>
              <a:rPr lang="en-GB" sz="2600" dirty="0"/>
              <a:t> </a:t>
            </a:r>
            <a:r>
              <a:rPr lang="en-GB" sz="2600" dirty="0" err="1"/>
              <a:t>isim</a:t>
            </a:r>
            <a:r>
              <a:rPr lang="en-GB" sz="2600" dirty="0"/>
              <a:t> </a:t>
            </a:r>
            <a:r>
              <a:rPr lang="en-GB" sz="2600" dirty="0" err="1"/>
              <a:t>ustibu</a:t>
            </a:r>
            <a:r>
              <a:rPr lang="en-GB" sz="2600" dirty="0"/>
              <a:t>.</a:t>
            </a:r>
          </a:p>
          <a:p>
            <a:pPr marL="0" indent="0">
              <a:buNone/>
            </a:pPr>
            <a:r>
              <a:rPr lang="en-GB" dirty="0" err="1"/>
              <a:t>Endendita</a:t>
            </a:r>
            <a:r>
              <a:rPr lang="en-GB" dirty="0"/>
              <a:t> </a:t>
            </a:r>
            <a:r>
              <a:rPr lang="en-GB" dirty="0" err="1"/>
              <a:t>volor</a:t>
            </a:r>
            <a:r>
              <a:rPr lang="en-GB" dirty="0"/>
              <a:t> rem </a:t>
            </a:r>
            <a:r>
              <a:rPr lang="en-GB" dirty="0" err="1"/>
              <a:t>laborum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err="1"/>
              <a:t>nemporeius</a:t>
            </a:r>
            <a:r>
              <a:rPr lang="en-GB" dirty="0"/>
              <a:t>, </a:t>
            </a:r>
            <a:r>
              <a:rPr lang="en-GB" dirty="0" err="1"/>
              <a:t>ipitatibus</a:t>
            </a:r>
            <a:r>
              <a:rPr lang="en-GB" dirty="0"/>
              <a:t> </a:t>
            </a:r>
            <a:r>
              <a:rPr lang="en-GB" dirty="0" err="1"/>
              <a:t>dolorro</a:t>
            </a:r>
            <a:r>
              <a:rPr lang="en-GB" dirty="0"/>
              <a:t> </a:t>
            </a:r>
            <a:r>
              <a:rPr lang="en-GB" dirty="0" err="1"/>
              <a:t>etum</a:t>
            </a:r>
            <a:br>
              <a:rPr lang="en-GB" dirty="0"/>
            </a:br>
            <a:r>
              <a:rPr lang="en-GB" dirty="0" err="1"/>
              <a:t>vellaborrum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</a:t>
            </a:r>
            <a:r>
              <a:rPr lang="en-GB" dirty="0" err="1"/>
              <a:t>eosti</a:t>
            </a:r>
            <a:r>
              <a:rPr lang="en-GB" dirty="0"/>
              <a:t> </a:t>
            </a:r>
            <a:r>
              <a:rPr lang="en-GB" dirty="0" err="1"/>
              <a:t>offici</a:t>
            </a:r>
            <a:r>
              <a:rPr lang="en-GB" dirty="0"/>
              <a:t> rem </a:t>
            </a:r>
            <a:r>
              <a:rPr lang="en-GB" dirty="0" err="1"/>
              <a:t>eiunt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err="1"/>
              <a:t>restiaecerit</a:t>
            </a:r>
            <a:r>
              <a:rPr lang="en-GB" dirty="0"/>
              <a:t> </a:t>
            </a:r>
            <a:r>
              <a:rPr lang="en-GB" dirty="0" err="1"/>
              <a:t>ium</a:t>
            </a:r>
            <a:r>
              <a:rPr lang="en-GB" dirty="0"/>
              <a:t> </a:t>
            </a:r>
            <a:r>
              <a:rPr lang="en-GB" dirty="0" err="1"/>
              <a:t>quiatec</a:t>
            </a:r>
            <a:r>
              <a:rPr lang="en-GB" dirty="0"/>
              <a:t> </a:t>
            </a:r>
            <a:r>
              <a:rPr lang="en-GB" dirty="0" err="1"/>
              <a:t>tibusant</a:t>
            </a:r>
            <a:r>
              <a:rPr lang="en-GB" dirty="0"/>
              <a:t> </a:t>
            </a:r>
            <a:r>
              <a:rPr lang="en-GB" dirty="0" err="1"/>
              <a:t>ra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/>
              <a:t>dis et </a:t>
            </a:r>
            <a:r>
              <a:rPr lang="en-GB" dirty="0" err="1"/>
              <a:t>ium</a:t>
            </a:r>
            <a:r>
              <a:rPr lang="en-GB" dirty="0"/>
              <a:t> </a:t>
            </a:r>
            <a:r>
              <a:rPr lang="en-GB" dirty="0" err="1"/>
              <a:t>ulliquis</a:t>
            </a:r>
            <a:r>
              <a:rPr lang="en-GB" dirty="0"/>
              <a:t> </a:t>
            </a:r>
            <a:r>
              <a:rPr lang="en-GB" dirty="0" err="1"/>
              <a:t>eratiasimi</a:t>
            </a:r>
            <a:r>
              <a:rPr lang="en-GB" dirty="0"/>
              <a:t>, </a:t>
            </a:r>
            <a:r>
              <a:rPr lang="en-GB" dirty="0" err="1"/>
              <a:t>inis</a:t>
            </a:r>
            <a:r>
              <a:rPr lang="en-GB" dirty="0"/>
              <a:t> </a:t>
            </a:r>
            <a:r>
              <a:rPr lang="en-GB" dirty="0" err="1"/>
              <a:t>eatis</a:t>
            </a:r>
            <a:br>
              <a:rPr lang="en-GB" dirty="0"/>
            </a:br>
            <a:r>
              <a:rPr lang="en-GB" dirty="0" err="1"/>
              <a:t>doluptist</a:t>
            </a:r>
            <a:r>
              <a:rPr lang="en-GB" dirty="0"/>
              <a:t>, </a:t>
            </a:r>
            <a:r>
              <a:rPr lang="en-GB" dirty="0" err="1"/>
              <a:t>vendisque</a:t>
            </a:r>
            <a:r>
              <a:rPr lang="en-GB" dirty="0"/>
              <a:t> pa </a:t>
            </a:r>
            <a:r>
              <a:rPr lang="en-GB" dirty="0" err="1"/>
              <a:t>nemquam</a:t>
            </a:r>
            <a:r>
              <a:rPr lang="en-GB" dirty="0"/>
              <a:t> is </a:t>
            </a:r>
            <a:br>
              <a:rPr lang="en-GB" dirty="0"/>
            </a:br>
            <a:r>
              <a:rPr lang="en-GB" dirty="0" err="1"/>
              <a:t>alic</a:t>
            </a:r>
            <a:r>
              <a:rPr lang="en-GB" dirty="0"/>
              <a:t> </a:t>
            </a:r>
            <a:r>
              <a:rPr lang="en-GB" dirty="0" err="1"/>
              <a:t>tem</a:t>
            </a:r>
            <a:r>
              <a:rPr lang="en-GB" dirty="0"/>
              <a:t> </a:t>
            </a:r>
            <a:r>
              <a:rPr lang="en-GB" dirty="0" err="1"/>
              <a:t>ventiorporro</a:t>
            </a:r>
            <a:r>
              <a:rPr lang="en-GB" dirty="0"/>
              <a:t> et que omni et </a:t>
            </a:r>
            <a:br>
              <a:rPr lang="en-GB" dirty="0"/>
            </a:br>
            <a:r>
              <a:rPr lang="en-GB" dirty="0" err="1"/>
              <a:t>voloruptatem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rem recti </a:t>
            </a:r>
            <a:r>
              <a:rPr lang="en-GB" dirty="0" err="1"/>
              <a:t>te</a:t>
            </a:r>
            <a:r>
              <a:rPr lang="en-GB" dirty="0"/>
              <a:t> </a:t>
            </a:r>
            <a:r>
              <a:rPr lang="en-GB" dirty="0" err="1"/>
              <a:t>nistiur</a:t>
            </a:r>
            <a:r>
              <a:rPr lang="en-GB" dirty="0"/>
              <a:t>. 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0319B9AA-1105-4548-9B08-937AF4151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926" y="461175"/>
            <a:ext cx="10311209" cy="1231103"/>
          </a:xfrm>
        </p:spPr>
        <p:txBody>
          <a:bodyPr/>
          <a:lstStyle/>
          <a:p>
            <a:r>
              <a:rPr lang="en-GB"/>
              <a:t>Title text here</a:t>
            </a:r>
            <a:br>
              <a:rPr lang="en-GB"/>
            </a:br>
            <a:r>
              <a:rPr lang="en-GB" b="0"/>
              <a:t>Sub title text here</a:t>
            </a:r>
          </a:p>
        </p:txBody>
      </p:sp>
    </p:spTree>
    <p:extLst>
      <p:ext uri="{BB962C8B-B14F-4D97-AF65-F5344CB8AC3E}">
        <p14:creationId xmlns:p14="http://schemas.microsoft.com/office/powerpoint/2010/main" val="1149079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762020D-E5ED-4689-B0CD-D70F94017F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1350" y="2265474"/>
            <a:ext cx="3016800" cy="1261884"/>
          </a:xfrm>
        </p:spPr>
        <p:txBody>
          <a:bodyPr/>
          <a:lstStyle/>
          <a:p>
            <a:r>
              <a:rPr lang="en-GB" dirty="0"/>
              <a:t>100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DDCBECE1-332B-41B0-AE9B-AD49AF38581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41927" y="3492114"/>
            <a:ext cx="3016800" cy="215444"/>
          </a:xfrm>
        </p:spPr>
        <p:txBody>
          <a:bodyPr/>
          <a:lstStyle/>
          <a:p>
            <a:r>
              <a:rPr lang="en-GB"/>
              <a:t>cases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5B9D732-1453-4C65-ACBA-8F6D6C8B00B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1927" y="6371161"/>
            <a:ext cx="3301200" cy="183600"/>
          </a:xfrm>
        </p:spPr>
        <p:txBody>
          <a:bodyPr/>
          <a:lstStyle/>
          <a:p>
            <a:r>
              <a:rPr lang="en-GB"/>
              <a:t>swissarbitration.org/asa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D321D2-092B-4242-A0A3-C9DCC563174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533273" y="2265474"/>
            <a:ext cx="3016800" cy="1261884"/>
          </a:xfrm>
        </p:spPr>
        <p:txBody>
          <a:bodyPr/>
          <a:lstStyle/>
          <a:p>
            <a:r>
              <a:rPr lang="en-GB"/>
              <a:t>75%</a:t>
            </a: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226BAAA1-B7A1-46D3-BF68-E56D2FB8C18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533273" y="3492114"/>
            <a:ext cx="3016800" cy="215444"/>
          </a:xfrm>
        </p:spPr>
        <p:txBody>
          <a:bodyPr/>
          <a:lstStyle/>
          <a:p>
            <a:r>
              <a:rPr lang="en-GB"/>
              <a:t>cases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96D5E8D-775C-4380-B9C1-3EB76C4B7FC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588163" y="2265474"/>
            <a:ext cx="3016800" cy="1261884"/>
          </a:xfrm>
        </p:spPr>
        <p:txBody>
          <a:bodyPr/>
          <a:lstStyle/>
          <a:p>
            <a:r>
              <a:rPr lang="en-GB"/>
              <a:t>50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EE89D51B-5EF8-4492-88EC-2EA69D31252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588163" y="3492114"/>
            <a:ext cx="3016800" cy="215444"/>
          </a:xfrm>
        </p:spPr>
        <p:txBody>
          <a:bodyPr/>
          <a:lstStyle/>
          <a:p>
            <a:r>
              <a:rPr lang="en-GB"/>
              <a:t>cases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EB8ABF6-03F9-4BC2-9A0C-D21F88363318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89DB934F-4497-43A2-997A-4B9B9D20D64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93F9A57F-D2FF-4172-8CC6-5FD50E5109AD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6C00F9C7-27CD-4C04-800F-643090247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926" y="461175"/>
            <a:ext cx="10311209" cy="1231103"/>
          </a:xfrm>
        </p:spPr>
        <p:txBody>
          <a:bodyPr/>
          <a:lstStyle/>
          <a:p>
            <a:r>
              <a:rPr lang="en-GB" dirty="0"/>
              <a:t>Title text here</a:t>
            </a:r>
            <a:br>
              <a:rPr lang="en-GB" dirty="0"/>
            </a:br>
            <a:r>
              <a:rPr lang="en-GB" b="0" dirty="0"/>
              <a:t>Sub title text here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10CDF9C-9404-40D1-9912-589DD1C4F2FF}"/>
              </a:ext>
            </a:extLst>
          </p:cNvPr>
          <p:cNvCxnSpPr>
            <a:cxnSpLocks/>
          </p:cNvCxnSpPr>
          <p:nvPr/>
        </p:nvCxnSpPr>
        <p:spPr>
          <a:xfrm>
            <a:off x="641350" y="2265363"/>
            <a:ext cx="3015673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4096F90-CD10-46FF-9AA7-91BF20A160E1}"/>
              </a:ext>
            </a:extLst>
          </p:cNvPr>
          <p:cNvCxnSpPr>
            <a:cxnSpLocks/>
          </p:cNvCxnSpPr>
          <p:nvPr/>
        </p:nvCxnSpPr>
        <p:spPr>
          <a:xfrm>
            <a:off x="8533823" y="2265363"/>
            <a:ext cx="3015673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4CD35F87-9D1D-44EA-9A87-2579AFF5EA65}"/>
              </a:ext>
            </a:extLst>
          </p:cNvPr>
          <p:cNvCxnSpPr>
            <a:cxnSpLocks/>
          </p:cNvCxnSpPr>
          <p:nvPr/>
        </p:nvCxnSpPr>
        <p:spPr>
          <a:xfrm>
            <a:off x="4587586" y="2265363"/>
            <a:ext cx="3015673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9636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70EE168E-CB04-4289-9016-2E8DBF8A8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927" y="2451521"/>
            <a:ext cx="5454000" cy="738664"/>
          </a:xfrm>
        </p:spPr>
        <p:txBody>
          <a:bodyPr/>
          <a:lstStyle/>
          <a:p>
            <a:r>
              <a:rPr lang="en-GB"/>
              <a:t>Thank you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E1D1AE9-E7C5-46A5-9BDD-D981CC5B508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264948" y="3926821"/>
            <a:ext cx="2700000" cy="612000"/>
          </a:xfrm>
        </p:spPr>
        <p:txBody>
          <a:bodyPr>
            <a:noAutofit/>
          </a:bodyPr>
          <a:lstStyle/>
          <a:p>
            <a:r>
              <a:rPr lang="en-GB" dirty="0"/>
              <a:t>Felix </a:t>
            </a:r>
            <a:r>
              <a:rPr lang="en-GB" dirty="0" err="1"/>
              <a:t>Dasser</a:t>
            </a:r>
            <a:endParaRPr lang="en-GB" dirty="0"/>
          </a:p>
          <a:p>
            <a:r>
              <a:rPr lang="en-GB" b="0" dirty="0"/>
              <a:t>felix.dasser@swissarbitraion.org</a:t>
            </a:r>
          </a:p>
          <a:p>
            <a:r>
              <a:rPr lang="en-GB" b="0" dirty="0"/>
              <a:t>+ 41 22 310 74 30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C74BF783-E5D7-40D4-8678-F2F17E7F939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FF3A20D8-C0B4-4452-AC1E-CA9B3C74ADD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7E955A9C-BF37-4314-896B-63F9E38F6031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1264948" y="4892671"/>
            <a:ext cx="2700000" cy="612000"/>
          </a:xfrm>
        </p:spPr>
        <p:txBody>
          <a:bodyPr>
            <a:noAutofit/>
          </a:bodyPr>
          <a:lstStyle/>
          <a:p>
            <a:r>
              <a:rPr lang="en-GB" dirty="0"/>
              <a:t>Felix </a:t>
            </a:r>
            <a:r>
              <a:rPr lang="en-GB" dirty="0" err="1"/>
              <a:t>Dasser</a:t>
            </a:r>
            <a:endParaRPr lang="en-GB" dirty="0"/>
          </a:p>
          <a:p>
            <a:r>
              <a:rPr lang="en-GB" b="0" dirty="0"/>
              <a:t>felix.dasser@swissarbitraion.org</a:t>
            </a:r>
          </a:p>
          <a:p>
            <a:r>
              <a:rPr lang="en-GB" b="0" dirty="0"/>
              <a:t>+ 41 22 310 74 30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BAF153AA-91FD-4D0D-BF53-C7B611559CCE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8848394" y="3926821"/>
            <a:ext cx="2700000" cy="612000"/>
          </a:xfrm>
        </p:spPr>
        <p:txBody>
          <a:bodyPr>
            <a:noAutofit/>
          </a:bodyPr>
          <a:lstStyle/>
          <a:p>
            <a:r>
              <a:rPr lang="en-GB" dirty="0"/>
              <a:t>Felix </a:t>
            </a:r>
            <a:r>
              <a:rPr lang="en-GB" dirty="0" err="1"/>
              <a:t>Dasser</a:t>
            </a:r>
            <a:endParaRPr lang="en-GB" dirty="0"/>
          </a:p>
          <a:p>
            <a:r>
              <a:rPr lang="en-GB" b="0" dirty="0"/>
              <a:t>felix.dasser@swissarbitraion.org</a:t>
            </a:r>
          </a:p>
          <a:p>
            <a:r>
              <a:rPr lang="en-GB" b="0" dirty="0"/>
              <a:t>+ 41 22 310 74 30</a:t>
            </a: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1F3A7349-ADCE-4539-A864-9D9509DB6C02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/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F2D7D36-8CBC-45B0-B5A5-EA0822C3C4A5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/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7300BF5A-025B-4AF8-AD34-CD4A5404CA8E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8848394" y="4892671"/>
            <a:ext cx="2700000" cy="612000"/>
          </a:xfrm>
        </p:spPr>
        <p:txBody>
          <a:bodyPr>
            <a:noAutofit/>
          </a:bodyPr>
          <a:lstStyle/>
          <a:p>
            <a:r>
              <a:rPr lang="en-GB" dirty="0"/>
              <a:t>Felix </a:t>
            </a:r>
            <a:r>
              <a:rPr lang="en-GB" dirty="0" err="1"/>
              <a:t>Dasser</a:t>
            </a:r>
            <a:endParaRPr lang="en-GB" dirty="0"/>
          </a:p>
          <a:p>
            <a:r>
              <a:rPr lang="en-GB" b="0" dirty="0"/>
              <a:t>felix.dasser@swissarbitraion.org</a:t>
            </a:r>
          </a:p>
          <a:p>
            <a:r>
              <a:rPr lang="en-GB" b="0" dirty="0"/>
              <a:t>+ 41 22 310 74 30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69D572B-613B-4CD5-AF0C-740F1D192518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>
          <a:xfrm>
            <a:off x="5056671" y="3926821"/>
            <a:ext cx="2700000" cy="612000"/>
          </a:xfrm>
        </p:spPr>
        <p:txBody>
          <a:bodyPr>
            <a:noAutofit/>
          </a:bodyPr>
          <a:lstStyle/>
          <a:p>
            <a:r>
              <a:rPr lang="en-GB" dirty="0"/>
              <a:t>Felix </a:t>
            </a:r>
            <a:r>
              <a:rPr lang="en-GB" dirty="0" err="1"/>
              <a:t>Dasser</a:t>
            </a:r>
            <a:endParaRPr lang="en-GB" dirty="0"/>
          </a:p>
          <a:p>
            <a:r>
              <a:rPr lang="en-GB" b="0" dirty="0"/>
              <a:t>felix.dasser@swissarbitraion.org</a:t>
            </a:r>
          </a:p>
          <a:p>
            <a:r>
              <a:rPr lang="en-GB" b="0" dirty="0"/>
              <a:t>+ 41 22 310 74 30</a:t>
            </a:r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D9DE0652-5910-42D9-823B-125C78CC6AE0}"/>
              </a:ext>
            </a:extLst>
          </p:cNvPr>
          <p:cNvSpPr>
            <a:spLocks noGrp="1"/>
          </p:cNvSpPr>
          <p:nvPr>
            <p:ph type="pic" sz="quarter" idx="55"/>
          </p:nvPr>
        </p:nvSpPr>
        <p:spPr/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08642675-B05B-4D4C-A59B-25C1147FB412}"/>
              </a:ext>
            </a:extLst>
          </p:cNvPr>
          <p:cNvSpPr>
            <a:spLocks noGrp="1"/>
          </p:cNvSpPr>
          <p:nvPr>
            <p:ph type="pic" sz="quarter" idx="56"/>
          </p:nvPr>
        </p:nvSpPr>
        <p:spPr/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2241BE1D-4194-4A6D-9A76-52232A55DFDC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>
          <a:xfrm>
            <a:off x="5056671" y="4892671"/>
            <a:ext cx="2700000" cy="612000"/>
          </a:xfrm>
        </p:spPr>
        <p:txBody>
          <a:bodyPr>
            <a:noAutofit/>
          </a:bodyPr>
          <a:lstStyle/>
          <a:p>
            <a:r>
              <a:rPr lang="en-GB" dirty="0"/>
              <a:t>Felix </a:t>
            </a:r>
            <a:r>
              <a:rPr lang="en-GB" dirty="0" err="1"/>
              <a:t>Dasser</a:t>
            </a:r>
            <a:endParaRPr lang="en-GB" dirty="0"/>
          </a:p>
          <a:p>
            <a:r>
              <a:rPr lang="en-GB" b="0" dirty="0"/>
              <a:t>felix.dasser@swissarbitraion.org</a:t>
            </a:r>
          </a:p>
          <a:p>
            <a:r>
              <a:rPr lang="en-GB" b="0" dirty="0"/>
              <a:t>+ 41 22 310 74 30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E6D55FDB-F5C8-4382-9316-A52C7325DB0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1927" y="6371161"/>
            <a:ext cx="4005234" cy="183600"/>
          </a:xfrm>
        </p:spPr>
        <p:txBody>
          <a:bodyPr/>
          <a:lstStyle/>
          <a:p>
            <a:r>
              <a:rPr lang="en-GB"/>
              <a:t>© 2021. Not to be used or reproduced without permission.</a:t>
            </a:r>
          </a:p>
        </p:txBody>
      </p:sp>
      <p:sp>
        <p:nvSpPr>
          <p:cNvPr id="54" name="Text Placeholder 53">
            <a:extLst>
              <a:ext uri="{FF2B5EF4-FFF2-40B4-BE49-F238E27FC236}">
                <a16:creationId xmlns:a16="http://schemas.microsoft.com/office/drawing/2014/main" id="{61A61334-B0C2-4C5A-BAD5-D7C0D4BF39F3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>
          <a:xfrm>
            <a:off x="9554094" y="6371161"/>
            <a:ext cx="1995979" cy="183600"/>
          </a:xfrm>
        </p:spPr>
        <p:txBody>
          <a:bodyPr/>
          <a:lstStyle/>
          <a:p>
            <a:r>
              <a:rPr lang="en-GB"/>
              <a:t>swissarbitration.org/asa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8F365F34-0637-4F5C-8D94-AA41FE3EDA4D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>
          <a:xfrm>
            <a:off x="7299960" y="6371161"/>
            <a:ext cx="1995979" cy="183600"/>
          </a:xfrm>
        </p:spPr>
        <p:txBody>
          <a:bodyPr/>
          <a:lstStyle/>
          <a:p>
            <a:r>
              <a:rPr lang="en-GB"/>
              <a:t>asa@swissarbitration.org</a:t>
            </a:r>
          </a:p>
        </p:txBody>
      </p:sp>
    </p:spTree>
    <p:extLst>
      <p:ext uri="{BB962C8B-B14F-4D97-AF65-F5344CB8AC3E}">
        <p14:creationId xmlns:p14="http://schemas.microsoft.com/office/powerpoint/2010/main" val="3325751729"/>
      </p:ext>
    </p:extLst>
  </p:cSld>
  <p:clrMapOvr>
    <a:masterClrMapping/>
  </p:clrMapOvr>
</p:sld>
</file>

<file path=ppt/theme/theme1.xml><?xml version="1.0" encoding="utf-8"?>
<a:theme xmlns:a="http://schemas.openxmlformats.org/drawingml/2006/main" name="Swiss Arbitration Association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0000"/>
      </a:accent1>
      <a:accent2>
        <a:srgbClr val="283C50"/>
      </a:accent2>
      <a:accent3>
        <a:srgbClr val="EBE0D1"/>
      </a:accent3>
      <a:accent4>
        <a:srgbClr val="1D1D1B"/>
      </a:accent4>
      <a:accent5>
        <a:srgbClr val="9D9D9C"/>
      </a:accent5>
      <a:accent6>
        <a:srgbClr val="FFFFFF"/>
      </a:accent6>
      <a:hlink>
        <a:srgbClr val="0563C1"/>
      </a:hlink>
      <a:folHlink>
        <a:srgbClr val="954F72"/>
      </a:folHlink>
    </a:clrScheme>
    <a:fontScheme name="Swiss Helvetica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lank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0000"/>
      </a:accent1>
      <a:accent2>
        <a:srgbClr val="283C50"/>
      </a:accent2>
      <a:accent3>
        <a:srgbClr val="EBE0D1"/>
      </a:accent3>
      <a:accent4>
        <a:srgbClr val="1D1D1B"/>
      </a:accent4>
      <a:accent5>
        <a:srgbClr val="9D9D9C"/>
      </a:accent5>
      <a:accent6>
        <a:srgbClr val="FFFFFF"/>
      </a:accent6>
      <a:hlink>
        <a:srgbClr val="0563C1"/>
      </a:hlink>
      <a:folHlink>
        <a:srgbClr val="954F72"/>
      </a:folHlink>
    </a:clrScheme>
    <a:fontScheme name="Custom 8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589</TotalTime>
  <Words>425</Words>
  <Application>Microsoft Macintosh PowerPoint</Application>
  <PresentationFormat>Widescreen</PresentationFormat>
  <Paragraphs>65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Helvetica</vt:lpstr>
      <vt:lpstr>NeueHaasGroteskDisp Pro</vt:lpstr>
      <vt:lpstr>Wingdings</vt:lpstr>
      <vt:lpstr>Swiss Arbitration Association</vt:lpstr>
      <vt:lpstr>Blank</vt:lpstr>
      <vt:lpstr>PowerPoint Presentation</vt:lpstr>
      <vt:lpstr>Table of Contents</vt:lpstr>
      <vt:lpstr>Separator title Separator sub title in  two lines</vt:lpstr>
      <vt:lpstr>Title text here Sub title text here</vt:lpstr>
      <vt:lpstr>Title text here Sub title text here</vt:lpstr>
      <vt:lpstr>Title text here Sub title text here</vt:lpstr>
      <vt:lpstr>Title text here Sub title text here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Pokeslide</dc:creator>
  <cp:lastModifiedBy>Joumana Baalbaki</cp:lastModifiedBy>
  <cp:revision>139</cp:revision>
  <dcterms:created xsi:type="dcterms:W3CDTF">2021-04-07T04:15:24Z</dcterms:created>
  <dcterms:modified xsi:type="dcterms:W3CDTF">2022-02-17T12:45:51Z</dcterms:modified>
</cp:coreProperties>
</file>